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502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  <a:srgbClr val="4472C4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71" d="100"/>
          <a:sy n="71" d="100"/>
        </p:scale>
        <p:origin x="8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62DE03BA-7145-4A99-90B9-11635CAD238E}"/>
              </a:ext>
            </a:extLst>
          </p:cNvPr>
          <p:cNvGrpSpPr/>
          <p:nvPr/>
        </p:nvGrpSpPr>
        <p:grpSpPr>
          <a:xfrm>
            <a:off x="783385" y="1224952"/>
            <a:ext cx="2509703" cy="2055968"/>
            <a:chOff x="716710" y="1224952"/>
            <a:chExt cx="2509703" cy="2055968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F27677EF-F2BB-441E-BA73-94AA57D5527A}"/>
                </a:ext>
              </a:extLst>
            </p:cNvPr>
            <p:cNvGrpSpPr/>
            <p:nvPr/>
          </p:nvGrpSpPr>
          <p:grpSpPr>
            <a:xfrm>
              <a:off x="716710" y="1630306"/>
              <a:ext cx="363790" cy="298151"/>
              <a:chOff x="3301875" y="939910"/>
              <a:chExt cx="363790" cy="298151"/>
            </a:xfrm>
          </p:grpSpPr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939B3477-F687-46F7-BB6E-D202F8DE1497}"/>
                  </a:ext>
                </a:extLst>
              </p:cNvPr>
              <p:cNvSpPr/>
              <p:nvPr/>
            </p:nvSpPr>
            <p:spPr>
              <a:xfrm rot="15300000">
                <a:off x="3455545" y="1028326"/>
                <a:ext cx="108987" cy="310483"/>
              </a:xfrm>
              <a:custGeom>
                <a:avLst/>
                <a:gdLst>
                  <a:gd name="connsiteX0" fmla="*/ 131338 w 131338"/>
                  <a:gd name="connsiteY0" fmla="*/ 0 h 352016"/>
                  <a:gd name="connsiteX1" fmla="*/ 131338 w 131338"/>
                  <a:gd name="connsiteY1" fmla="*/ 352016 h 352016"/>
                  <a:gd name="connsiteX2" fmla="*/ 0 w 131338"/>
                  <a:gd name="connsiteY2" fmla="*/ 352016 h 352016"/>
                  <a:gd name="connsiteX3" fmla="*/ 131338 w 131338"/>
                  <a:gd name="connsiteY3" fmla="*/ 0 h 352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1338" h="352016">
                    <a:moveTo>
                      <a:pt x="131338" y="0"/>
                    </a:moveTo>
                    <a:lnTo>
                      <a:pt x="131338" y="352016"/>
                    </a:lnTo>
                    <a:lnTo>
                      <a:pt x="0" y="352016"/>
                    </a:lnTo>
                    <a:lnTo>
                      <a:pt x="131338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49BFAF7C-E954-44B8-B2AA-B4DC32F7CE27}"/>
                  </a:ext>
                </a:extLst>
              </p:cNvPr>
              <p:cNvSpPr/>
              <p:nvPr/>
            </p:nvSpPr>
            <p:spPr>
              <a:xfrm rot="17100000">
                <a:off x="3413708" y="828077"/>
                <a:ext cx="140124" cy="363790"/>
              </a:xfrm>
              <a:custGeom>
                <a:avLst/>
                <a:gdLst>
                  <a:gd name="connsiteX0" fmla="*/ 140124 w 140124"/>
                  <a:gd name="connsiteY0" fmla="*/ 363790 h 363790"/>
                  <a:gd name="connsiteX1" fmla="*/ 0 w 140124"/>
                  <a:gd name="connsiteY1" fmla="*/ 363790 h 363790"/>
                  <a:gd name="connsiteX2" fmla="*/ 0 w 140124"/>
                  <a:gd name="connsiteY2" fmla="*/ 11774 h 363790"/>
                  <a:gd name="connsiteX3" fmla="*/ 4393 w 140124"/>
                  <a:gd name="connsiteY3" fmla="*/ 0 h 363790"/>
                  <a:gd name="connsiteX4" fmla="*/ 140124 w 140124"/>
                  <a:gd name="connsiteY4" fmla="*/ 363790 h 363790"/>
                  <a:gd name="connsiteX0" fmla="*/ 140124 w 140124"/>
                  <a:gd name="connsiteY0" fmla="*/ 363790 h 363790"/>
                  <a:gd name="connsiteX1" fmla="*/ 0 w 140124"/>
                  <a:gd name="connsiteY1" fmla="*/ 363790 h 363790"/>
                  <a:gd name="connsiteX2" fmla="*/ 4393 w 140124"/>
                  <a:gd name="connsiteY2" fmla="*/ 0 h 363790"/>
                  <a:gd name="connsiteX3" fmla="*/ 140124 w 140124"/>
                  <a:gd name="connsiteY3" fmla="*/ 363790 h 3637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0124" h="363790">
                    <a:moveTo>
                      <a:pt x="140124" y="363790"/>
                    </a:moveTo>
                    <a:lnTo>
                      <a:pt x="0" y="363790"/>
                    </a:lnTo>
                    <a:cubicBezTo>
                      <a:pt x="1464" y="242527"/>
                      <a:pt x="2929" y="121263"/>
                      <a:pt x="4393" y="0"/>
                    </a:cubicBezTo>
                    <a:lnTo>
                      <a:pt x="140124" y="36379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1F33172C-EE26-416E-8923-E05E9560C984}"/>
                </a:ext>
              </a:extLst>
            </p:cNvPr>
            <p:cNvGrpSpPr/>
            <p:nvPr/>
          </p:nvGrpSpPr>
          <p:grpSpPr>
            <a:xfrm>
              <a:off x="970869" y="1224952"/>
              <a:ext cx="2255544" cy="2055968"/>
              <a:chOff x="439917" y="3858020"/>
              <a:chExt cx="2497188" cy="2276231"/>
            </a:xfrm>
          </p:grpSpPr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12D4AABF-DD62-4904-BD78-103F7784203D}"/>
                  </a:ext>
                </a:extLst>
              </p:cNvPr>
              <p:cNvSpPr/>
              <p:nvPr/>
            </p:nvSpPr>
            <p:spPr>
              <a:xfrm rot="5400000">
                <a:off x="1189618" y="5495406"/>
                <a:ext cx="412151" cy="548039"/>
              </a:xfrm>
              <a:custGeom>
                <a:avLst/>
                <a:gdLst>
                  <a:gd name="connsiteX0" fmla="*/ 1829 w 720676"/>
                  <a:gd name="connsiteY0" fmla="*/ 215118 h 958284"/>
                  <a:gd name="connsiteX1" fmla="*/ 3962 w 720676"/>
                  <a:gd name="connsiteY1" fmla="*/ 187137 h 958284"/>
                  <a:gd name="connsiteX2" fmla="*/ 53236 w 720676"/>
                  <a:gd name="connsiteY2" fmla="*/ 170992 h 958284"/>
                  <a:gd name="connsiteX3" fmla="*/ 487607 w 720676"/>
                  <a:gd name="connsiteY3" fmla="*/ 390964 h 958284"/>
                  <a:gd name="connsiteX4" fmla="*/ 493829 w 720676"/>
                  <a:gd name="connsiteY4" fmla="*/ 292625 h 958284"/>
                  <a:gd name="connsiteX5" fmla="*/ 632175 w 720676"/>
                  <a:gd name="connsiteY5" fmla="*/ 0 h 958284"/>
                  <a:gd name="connsiteX6" fmla="*/ 576916 w 720676"/>
                  <a:gd name="connsiteY6" fmla="*/ 211284 h 958284"/>
                  <a:gd name="connsiteX7" fmla="*/ 570601 w 720676"/>
                  <a:gd name="connsiteY7" fmla="*/ 266745 h 958284"/>
                  <a:gd name="connsiteX8" fmla="*/ 575173 w 720676"/>
                  <a:gd name="connsiteY8" fmla="*/ 353650 h 958284"/>
                  <a:gd name="connsiteX9" fmla="*/ 605770 w 720676"/>
                  <a:gd name="connsiteY9" fmla="*/ 511053 h 958284"/>
                  <a:gd name="connsiteX10" fmla="*/ 720676 w 720676"/>
                  <a:gd name="connsiteY10" fmla="*/ 790158 h 958284"/>
                  <a:gd name="connsiteX11" fmla="*/ 568842 w 720676"/>
                  <a:gd name="connsiteY11" fmla="*/ 647441 h 958284"/>
                  <a:gd name="connsiteX12" fmla="*/ 564016 w 720676"/>
                  <a:gd name="connsiteY12" fmla="*/ 633675 h 958284"/>
                  <a:gd name="connsiteX13" fmla="*/ 576917 w 720676"/>
                  <a:gd name="connsiteY13" fmla="*/ 746956 h 958284"/>
                  <a:gd name="connsiteX14" fmla="*/ 632176 w 720676"/>
                  <a:gd name="connsiteY14" fmla="*/ 958239 h 958284"/>
                  <a:gd name="connsiteX15" fmla="*/ 632175 w 720676"/>
                  <a:gd name="connsiteY15" fmla="*/ 958239 h 958284"/>
                  <a:gd name="connsiteX16" fmla="*/ 526007 w 720676"/>
                  <a:gd name="connsiteY16" fmla="*/ 817908 h 958284"/>
                  <a:gd name="connsiteX17" fmla="*/ 522345 w 720676"/>
                  <a:gd name="connsiteY17" fmla="*/ 800581 h 958284"/>
                  <a:gd name="connsiteX18" fmla="*/ 522977 w 720676"/>
                  <a:gd name="connsiteY18" fmla="*/ 814219 h 958284"/>
                  <a:gd name="connsiteX19" fmla="*/ 544538 w 720676"/>
                  <a:gd name="connsiteY19" fmla="*/ 958284 h 958284"/>
                  <a:gd name="connsiteX20" fmla="*/ 458140 w 720676"/>
                  <a:gd name="connsiteY20" fmla="*/ 653432 h 958284"/>
                  <a:gd name="connsiteX21" fmla="*/ 464930 w 720676"/>
                  <a:gd name="connsiteY21" fmla="*/ 534770 h 958284"/>
                  <a:gd name="connsiteX22" fmla="*/ 477664 w 720676"/>
                  <a:gd name="connsiteY22" fmla="*/ 468124 h 958284"/>
                  <a:gd name="connsiteX23" fmla="*/ 20107 w 720676"/>
                  <a:gd name="connsiteY23" fmla="*/ 236412 h 958284"/>
                  <a:gd name="connsiteX24" fmla="*/ 1829 w 720676"/>
                  <a:gd name="connsiteY24" fmla="*/ 215118 h 958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720676" h="958284">
                    <a:moveTo>
                      <a:pt x="1829" y="215118"/>
                    </a:moveTo>
                    <a:cubicBezTo>
                      <a:pt x="-1092" y="206202"/>
                      <a:pt x="-612" y="196170"/>
                      <a:pt x="3962" y="187137"/>
                    </a:cubicBezTo>
                    <a:cubicBezTo>
                      <a:pt x="13111" y="169072"/>
                      <a:pt x="35171" y="161844"/>
                      <a:pt x="53236" y="170992"/>
                    </a:cubicBezTo>
                    <a:lnTo>
                      <a:pt x="487607" y="390964"/>
                    </a:lnTo>
                    <a:lnTo>
                      <a:pt x="493829" y="292625"/>
                    </a:lnTo>
                    <a:cubicBezTo>
                      <a:pt x="516622" y="120661"/>
                      <a:pt x="569983" y="0"/>
                      <a:pt x="632175" y="0"/>
                    </a:cubicBezTo>
                    <a:cubicBezTo>
                      <a:pt x="608545" y="56553"/>
                      <a:pt x="589777" y="129206"/>
                      <a:pt x="576916" y="211284"/>
                    </a:cubicBezTo>
                    <a:lnTo>
                      <a:pt x="570601" y="266745"/>
                    </a:lnTo>
                    <a:lnTo>
                      <a:pt x="575173" y="353650"/>
                    </a:lnTo>
                    <a:cubicBezTo>
                      <a:pt x="581653" y="405180"/>
                      <a:pt x="591938" y="458326"/>
                      <a:pt x="605770" y="511053"/>
                    </a:cubicBezTo>
                    <a:cubicBezTo>
                      <a:pt x="633437" y="616505"/>
                      <a:pt x="673784" y="714508"/>
                      <a:pt x="720676" y="790158"/>
                    </a:cubicBezTo>
                    <a:cubicBezTo>
                      <a:pt x="673462" y="806202"/>
                      <a:pt x="613652" y="746403"/>
                      <a:pt x="568842" y="647441"/>
                    </a:cubicBezTo>
                    <a:lnTo>
                      <a:pt x="564016" y="633675"/>
                    </a:lnTo>
                    <a:lnTo>
                      <a:pt x="576917" y="746956"/>
                    </a:lnTo>
                    <a:cubicBezTo>
                      <a:pt x="589777" y="829034"/>
                      <a:pt x="608546" y="901687"/>
                      <a:pt x="632176" y="958239"/>
                    </a:cubicBezTo>
                    <a:lnTo>
                      <a:pt x="632175" y="958239"/>
                    </a:lnTo>
                    <a:cubicBezTo>
                      <a:pt x="590714" y="958239"/>
                      <a:pt x="553177" y="904613"/>
                      <a:pt x="526007" y="817908"/>
                    </a:cubicBezTo>
                    <a:lnTo>
                      <a:pt x="522345" y="800581"/>
                    </a:lnTo>
                    <a:lnTo>
                      <a:pt x="522977" y="814219"/>
                    </a:lnTo>
                    <a:cubicBezTo>
                      <a:pt x="527876" y="865706"/>
                      <a:pt x="535128" y="914407"/>
                      <a:pt x="544538" y="958284"/>
                    </a:cubicBezTo>
                    <a:cubicBezTo>
                      <a:pt x="496822" y="958284"/>
                      <a:pt x="458140" y="821797"/>
                      <a:pt x="458140" y="653432"/>
                    </a:cubicBezTo>
                    <a:cubicBezTo>
                      <a:pt x="458140" y="611340"/>
                      <a:pt x="460558" y="571242"/>
                      <a:pt x="464930" y="534770"/>
                    </a:cubicBezTo>
                    <a:lnTo>
                      <a:pt x="477664" y="468124"/>
                    </a:lnTo>
                    <a:lnTo>
                      <a:pt x="20107" y="236412"/>
                    </a:lnTo>
                    <a:cubicBezTo>
                      <a:pt x="11075" y="231837"/>
                      <a:pt x="4751" y="224035"/>
                      <a:pt x="1829" y="215118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A2BE5886-105F-4535-A2A9-5C13EE4C5E32}"/>
                  </a:ext>
                </a:extLst>
              </p:cNvPr>
              <p:cNvSpPr/>
              <p:nvPr/>
            </p:nvSpPr>
            <p:spPr>
              <a:xfrm rot="5400000">
                <a:off x="1354718" y="5654156"/>
                <a:ext cx="412151" cy="548039"/>
              </a:xfrm>
              <a:custGeom>
                <a:avLst/>
                <a:gdLst>
                  <a:gd name="connsiteX0" fmla="*/ 1829 w 720676"/>
                  <a:gd name="connsiteY0" fmla="*/ 215118 h 958284"/>
                  <a:gd name="connsiteX1" fmla="*/ 3962 w 720676"/>
                  <a:gd name="connsiteY1" fmla="*/ 187137 h 958284"/>
                  <a:gd name="connsiteX2" fmla="*/ 53236 w 720676"/>
                  <a:gd name="connsiteY2" fmla="*/ 170992 h 958284"/>
                  <a:gd name="connsiteX3" fmla="*/ 487607 w 720676"/>
                  <a:gd name="connsiteY3" fmla="*/ 390964 h 958284"/>
                  <a:gd name="connsiteX4" fmla="*/ 493829 w 720676"/>
                  <a:gd name="connsiteY4" fmla="*/ 292625 h 958284"/>
                  <a:gd name="connsiteX5" fmla="*/ 632175 w 720676"/>
                  <a:gd name="connsiteY5" fmla="*/ 0 h 958284"/>
                  <a:gd name="connsiteX6" fmla="*/ 576916 w 720676"/>
                  <a:gd name="connsiteY6" fmla="*/ 211284 h 958284"/>
                  <a:gd name="connsiteX7" fmla="*/ 570601 w 720676"/>
                  <a:gd name="connsiteY7" fmla="*/ 266745 h 958284"/>
                  <a:gd name="connsiteX8" fmla="*/ 575173 w 720676"/>
                  <a:gd name="connsiteY8" fmla="*/ 353650 h 958284"/>
                  <a:gd name="connsiteX9" fmla="*/ 605770 w 720676"/>
                  <a:gd name="connsiteY9" fmla="*/ 511053 h 958284"/>
                  <a:gd name="connsiteX10" fmla="*/ 720676 w 720676"/>
                  <a:gd name="connsiteY10" fmla="*/ 790158 h 958284"/>
                  <a:gd name="connsiteX11" fmla="*/ 568842 w 720676"/>
                  <a:gd name="connsiteY11" fmla="*/ 647441 h 958284"/>
                  <a:gd name="connsiteX12" fmla="*/ 564016 w 720676"/>
                  <a:gd name="connsiteY12" fmla="*/ 633675 h 958284"/>
                  <a:gd name="connsiteX13" fmla="*/ 576917 w 720676"/>
                  <a:gd name="connsiteY13" fmla="*/ 746956 h 958284"/>
                  <a:gd name="connsiteX14" fmla="*/ 632176 w 720676"/>
                  <a:gd name="connsiteY14" fmla="*/ 958239 h 958284"/>
                  <a:gd name="connsiteX15" fmla="*/ 632175 w 720676"/>
                  <a:gd name="connsiteY15" fmla="*/ 958239 h 958284"/>
                  <a:gd name="connsiteX16" fmla="*/ 526007 w 720676"/>
                  <a:gd name="connsiteY16" fmla="*/ 817908 h 958284"/>
                  <a:gd name="connsiteX17" fmla="*/ 522345 w 720676"/>
                  <a:gd name="connsiteY17" fmla="*/ 800581 h 958284"/>
                  <a:gd name="connsiteX18" fmla="*/ 522977 w 720676"/>
                  <a:gd name="connsiteY18" fmla="*/ 814219 h 958284"/>
                  <a:gd name="connsiteX19" fmla="*/ 544538 w 720676"/>
                  <a:gd name="connsiteY19" fmla="*/ 958284 h 958284"/>
                  <a:gd name="connsiteX20" fmla="*/ 458140 w 720676"/>
                  <a:gd name="connsiteY20" fmla="*/ 653432 h 958284"/>
                  <a:gd name="connsiteX21" fmla="*/ 464930 w 720676"/>
                  <a:gd name="connsiteY21" fmla="*/ 534770 h 958284"/>
                  <a:gd name="connsiteX22" fmla="*/ 477664 w 720676"/>
                  <a:gd name="connsiteY22" fmla="*/ 468124 h 958284"/>
                  <a:gd name="connsiteX23" fmla="*/ 20107 w 720676"/>
                  <a:gd name="connsiteY23" fmla="*/ 236412 h 958284"/>
                  <a:gd name="connsiteX24" fmla="*/ 1829 w 720676"/>
                  <a:gd name="connsiteY24" fmla="*/ 215118 h 958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720676" h="958284">
                    <a:moveTo>
                      <a:pt x="1829" y="215118"/>
                    </a:moveTo>
                    <a:cubicBezTo>
                      <a:pt x="-1092" y="206202"/>
                      <a:pt x="-612" y="196170"/>
                      <a:pt x="3962" y="187137"/>
                    </a:cubicBezTo>
                    <a:cubicBezTo>
                      <a:pt x="13111" y="169072"/>
                      <a:pt x="35171" y="161844"/>
                      <a:pt x="53236" y="170992"/>
                    </a:cubicBezTo>
                    <a:lnTo>
                      <a:pt x="487607" y="390964"/>
                    </a:lnTo>
                    <a:lnTo>
                      <a:pt x="493829" y="292625"/>
                    </a:lnTo>
                    <a:cubicBezTo>
                      <a:pt x="516622" y="120661"/>
                      <a:pt x="569983" y="0"/>
                      <a:pt x="632175" y="0"/>
                    </a:cubicBezTo>
                    <a:cubicBezTo>
                      <a:pt x="608545" y="56553"/>
                      <a:pt x="589777" y="129206"/>
                      <a:pt x="576916" y="211284"/>
                    </a:cubicBezTo>
                    <a:lnTo>
                      <a:pt x="570601" y="266745"/>
                    </a:lnTo>
                    <a:lnTo>
                      <a:pt x="575173" y="353650"/>
                    </a:lnTo>
                    <a:cubicBezTo>
                      <a:pt x="581653" y="405180"/>
                      <a:pt x="591938" y="458326"/>
                      <a:pt x="605770" y="511053"/>
                    </a:cubicBezTo>
                    <a:cubicBezTo>
                      <a:pt x="633437" y="616505"/>
                      <a:pt x="673784" y="714508"/>
                      <a:pt x="720676" y="790158"/>
                    </a:cubicBezTo>
                    <a:cubicBezTo>
                      <a:pt x="673462" y="806202"/>
                      <a:pt x="613652" y="746403"/>
                      <a:pt x="568842" y="647441"/>
                    </a:cubicBezTo>
                    <a:lnTo>
                      <a:pt x="564016" y="633675"/>
                    </a:lnTo>
                    <a:lnTo>
                      <a:pt x="576917" y="746956"/>
                    </a:lnTo>
                    <a:cubicBezTo>
                      <a:pt x="589777" y="829034"/>
                      <a:pt x="608546" y="901687"/>
                      <a:pt x="632176" y="958239"/>
                    </a:cubicBezTo>
                    <a:lnTo>
                      <a:pt x="632175" y="958239"/>
                    </a:lnTo>
                    <a:cubicBezTo>
                      <a:pt x="590714" y="958239"/>
                      <a:pt x="553177" y="904613"/>
                      <a:pt x="526007" y="817908"/>
                    </a:cubicBezTo>
                    <a:lnTo>
                      <a:pt x="522345" y="800581"/>
                    </a:lnTo>
                    <a:lnTo>
                      <a:pt x="522977" y="814219"/>
                    </a:lnTo>
                    <a:cubicBezTo>
                      <a:pt x="527876" y="865706"/>
                      <a:pt x="535128" y="914407"/>
                      <a:pt x="544538" y="958284"/>
                    </a:cubicBezTo>
                    <a:cubicBezTo>
                      <a:pt x="496822" y="958284"/>
                      <a:pt x="458140" y="821797"/>
                      <a:pt x="458140" y="653432"/>
                    </a:cubicBezTo>
                    <a:cubicBezTo>
                      <a:pt x="458140" y="611340"/>
                      <a:pt x="460558" y="571242"/>
                      <a:pt x="464930" y="534770"/>
                    </a:cubicBezTo>
                    <a:lnTo>
                      <a:pt x="477664" y="468124"/>
                    </a:lnTo>
                    <a:lnTo>
                      <a:pt x="20107" y="236412"/>
                    </a:lnTo>
                    <a:cubicBezTo>
                      <a:pt x="11075" y="231837"/>
                      <a:pt x="4751" y="224035"/>
                      <a:pt x="1829" y="215118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楕円 156">
                <a:extLst>
                  <a:ext uri="{FF2B5EF4-FFF2-40B4-BE49-F238E27FC236}">
                    <a16:creationId xmlns:a16="http://schemas.microsoft.com/office/drawing/2014/main" id="{71946A80-E0D5-419A-A7D5-65BDD3249EBB}"/>
                  </a:ext>
                </a:extLst>
              </p:cNvPr>
              <p:cNvSpPr/>
              <p:nvPr/>
            </p:nvSpPr>
            <p:spPr>
              <a:xfrm>
                <a:off x="1628804" y="5531589"/>
                <a:ext cx="202690" cy="246266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楕円 157">
                <a:extLst>
                  <a:ext uri="{FF2B5EF4-FFF2-40B4-BE49-F238E27FC236}">
                    <a16:creationId xmlns:a16="http://schemas.microsoft.com/office/drawing/2014/main" id="{2C80BCE0-E9F8-435C-A13C-FB2C9874DBAB}"/>
                  </a:ext>
                </a:extLst>
              </p:cNvPr>
              <p:cNvSpPr/>
              <p:nvPr/>
            </p:nvSpPr>
            <p:spPr>
              <a:xfrm rot="17100000">
                <a:off x="2095183" y="4690681"/>
                <a:ext cx="147162" cy="1536683"/>
              </a:xfrm>
              <a:prstGeom prst="ellipse">
                <a:avLst/>
              </a:pr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楕円 158">
                <a:extLst>
                  <a:ext uri="{FF2B5EF4-FFF2-40B4-BE49-F238E27FC236}">
                    <a16:creationId xmlns:a16="http://schemas.microsoft.com/office/drawing/2014/main" id="{B29B9DA4-C35A-4965-8474-D552C9D53624}"/>
                  </a:ext>
                </a:extLst>
              </p:cNvPr>
              <p:cNvSpPr/>
              <p:nvPr/>
            </p:nvSpPr>
            <p:spPr>
              <a:xfrm rot="18900000">
                <a:off x="1029813" y="4278910"/>
                <a:ext cx="1011326" cy="1525393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楕円 198">
                <a:extLst>
                  <a:ext uri="{FF2B5EF4-FFF2-40B4-BE49-F238E27FC236}">
                    <a16:creationId xmlns:a16="http://schemas.microsoft.com/office/drawing/2014/main" id="{C085D1E0-4F4D-4CA1-9012-DB2857D5E119}"/>
                  </a:ext>
                </a:extLst>
              </p:cNvPr>
              <p:cNvSpPr/>
              <p:nvPr/>
            </p:nvSpPr>
            <p:spPr>
              <a:xfrm>
                <a:off x="439917" y="3858020"/>
                <a:ext cx="964386" cy="964386"/>
              </a:xfrm>
              <a:prstGeom prst="ellipse">
                <a:avLst/>
              </a:pr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楕円 135">
                <a:extLst>
                  <a:ext uri="{FF2B5EF4-FFF2-40B4-BE49-F238E27FC236}">
                    <a16:creationId xmlns:a16="http://schemas.microsoft.com/office/drawing/2014/main" id="{F4BCE01F-2BFE-4280-A63C-C7CE23C6422B}"/>
                  </a:ext>
                </a:extLst>
              </p:cNvPr>
              <p:cNvSpPr/>
              <p:nvPr/>
            </p:nvSpPr>
            <p:spPr>
              <a:xfrm rot="18000000">
                <a:off x="1505095" y="4096484"/>
                <a:ext cx="835372" cy="1793656"/>
              </a:xfrm>
              <a:custGeom>
                <a:avLst/>
                <a:gdLst>
                  <a:gd name="connsiteX0" fmla="*/ 0 w 1011326"/>
                  <a:gd name="connsiteY0" fmla="*/ 793173 h 1586345"/>
                  <a:gd name="connsiteX1" fmla="*/ 505663 w 1011326"/>
                  <a:gd name="connsiteY1" fmla="*/ 0 h 1586345"/>
                  <a:gd name="connsiteX2" fmla="*/ 1011326 w 1011326"/>
                  <a:gd name="connsiteY2" fmla="*/ 793173 h 1586345"/>
                  <a:gd name="connsiteX3" fmla="*/ 505663 w 1011326"/>
                  <a:gd name="connsiteY3" fmla="*/ 1586346 h 1586345"/>
                  <a:gd name="connsiteX4" fmla="*/ 0 w 1011326"/>
                  <a:gd name="connsiteY4" fmla="*/ 793173 h 1586345"/>
                  <a:gd name="connsiteX0" fmla="*/ 0 w 1011326"/>
                  <a:gd name="connsiteY0" fmla="*/ 793173 h 1586346"/>
                  <a:gd name="connsiteX1" fmla="*/ 505663 w 1011326"/>
                  <a:gd name="connsiteY1" fmla="*/ 0 h 1586346"/>
                  <a:gd name="connsiteX2" fmla="*/ 1011326 w 1011326"/>
                  <a:gd name="connsiteY2" fmla="*/ 793173 h 1586346"/>
                  <a:gd name="connsiteX3" fmla="*/ 505663 w 1011326"/>
                  <a:gd name="connsiteY3" fmla="*/ 1586346 h 1586346"/>
                  <a:gd name="connsiteX4" fmla="*/ 0 w 1011326"/>
                  <a:gd name="connsiteY4" fmla="*/ 793173 h 1586346"/>
                  <a:gd name="connsiteX0" fmla="*/ 0 w 1011326"/>
                  <a:gd name="connsiteY0" fmla="*/ 793173 h 1586346"/>
                  <a:gd name="connsiteX1" fmla="*/ 505663 w 1011326"/>
                  <a:gd name="connsiteY1" fmla="*/ 0 h 1586346"/>
                  <a:gd name="connsiteX2" fmla="*/ 1011326 w 1011326"/>
                  <a:gd name="connsiteY2" fmla="*/ 793173 h 1586346"/>
                  <a:gd name="connsiteX3" fmla="*/ 505663 w 1011326"/>
                  <a:gd name="connsiteY3" fmla="*/ 1586346 h 1586346"/>
                  <a:gd name="connsiteX4" fmla="*/ 0 w 1011326"/>
                  <a:gd name="connsiteY4" fmla="*/ 793173 h 1586346"/>
                  <a:gd name="connsiteX0" fmla="*/ 0 w 1011326"/>
                  <a:gd name="connsiteY0" fmla="*/ 793173 h 1586346"/>
                  <a:gd name="connsiteX1" fmla="*/ 505663 w 1011326"/>
                  <a:gd name="connsiteY1" fmla="*/ 0 h 1586346"/>
                  <a:gd name="connsiteX2" fmla="*/ 1011326 w 1011326"/>
                  <a:gd name="connsiteY2" fmla="*/ 793173 h 1586346"/>
                  <a:gd name="connsiteX3" fmla="*/ 505663 w 1011326"/>
                  <a:gd name="connsiteY3" fmla="*/ 1586346 h 1586346"/>
                  <a:gd name="connsiteX4" fmla="*/ 0 w 1011326"/>
                  <a:gd name="connsiteY4" fmla="*/ 793173 h 158634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696590 h 1724713"/>
                  <a:gd name="connsiteX1" fmla="*/ 505664 w 1011326"/>
                  <a:gd name="connsiteY1" fmla="*/ 0 h 1724713"/>
                  <a:gd name="connsiteX2" fmla="*/ 1011326 w 1011326"/>
                  <a:gd name="connsiteY2" fmla="*/ 696590 h 1724713"/>
                  <a:gd name="connsiteX3" fmla="*/ 492963 w 1011326"/>
                  <a:gd name="connsiteY3" fmla="*/ 1724713 h 1724713"/>
                  <a:gd name="connsiteX4" fmla="*/ 0 w 1011326"/>
                  <a:gd name="connsiteY4" fmla="*/ 696590 h 1724713"/>
                  <a:gd name="connsiteX0" fmla="*/ 93 w 1011419"/>
                  <a:gd name="connsiteY0" fmla="*/ 696590 h 1724713"/>
                  <a:gd name="connsiteX1" fmla="*/ 505757 w 1011419"/>
                  <a:gd name="connsiteY1" fmla="*/ 0 h 1724713"/>
                  <a:gd name="connsiteX2" fmla="*/ 1011419 w 1011419"/>
                  <a:gd name="connsiteY2" fmla="*/ 696590 h 1724713"/>
                  <a:gd name="connsiteX3" fmla="*/ 493056 w 1011419"/>
                  <a:gd name="connsiteY3" fmla="*/ 1724713 h 1724713"/>
                  <a:gd name="connsiteX4" fmla="*/ 93 w 1011419"/>
                  <a:gd name="connsiteY4" fmla="*/ 696590 h 1724713"/>
                  <a:gd name="connsiteX0" fmla="*/ 93 w 1011490"/>
                  <a:gd name="connsiteY0" fmla="*/ 696590 h 1724713"/>
                  <a:gd name="connsiteX1" fmla="*/ 505757 w 1011490"/>
                  <a:gd name="connsiteY1" fmla="*/ 0 h 1724713"/>
                  <a:gd name="connsiteX2" fmla="*/ 1011419 w 1011490"/>
                  <a:gd name="connsiteY2" fmla="*/ 696590 h 1724713"/>
                  <a:gd name="connsiteX3" fmla="*/ 493056 w 1011490"/>
                  <a:gd name="connsiteY3" fmla="*/ 1724713 h 1724713"/>
                  <a:gd name="connsiteX4" fmla="*/ 93 w 1011490"/>
                  <a:gd name="connsiteY4" fmla="*/ 696590 h 1724713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1327" h="1562286">
                    <a:moveTo>
                      <a:pt x="1" y="534163"/>
                    </a:moveTo>
                    <a:cubicBezTo>
                      <a:pt x="-16" y="256684"/>
                      <a:pt x="170919" y="0"/>
                      <a:pt x="492863" y="0"/>
                    </a:cubicBezTo>
                    <a:cubicBezTo>
                      <a:pt x="814807" y="0"/>
                      <a:pt x="1011310" y="231038"/>
                      <a:pt x="1011327" y="534163"/>
                    </a:cubicBezTo>
                    <a:cubicBezTo>
                      <a:pt x="1011344" y="837288"/>
                      <a:pt x="872707" y="1140845"/>
                      <a:pt x="492964" y="1562286"/>
                    </a:cubicBezTo>
                    <a:cubicBezTo>
                      <a:pt x="100360" y="1141092"/>
                      <a:pt x="18" y="811642"/>
                      <a:pt x="1" y="534163"/>
                    </a:cubicBez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3" name="月 2">
              <a:extLst>
                <a:ext uri="{FF2B5EF4-FFF2-40B4-BE49-F238E27FC236}">
                  <a16:creationId xmlns:a16="http://schemas.microsoft.com/office/drawing/2014/main" id="{77E0943A-A66E-4260-817F-0712EAB128F2}"/>
                </a:ext>
              </a:extLst>
            </p:cNvPr>
            <p:cNvSpPr/>
            <p:nvPr/>
          </p:nvSpPr>
          <p:spPr>
            <a:xfrm rot="5400000">
              <a:off x="1249757" y="1090997"/>
              <a:ext cx="297370" cy="691866"/>
            </a:xfrm>
            <a:prstGeom prst="moon">
              <a:avLst>
                <a:gd name="adj" fmla="val 45279"/>
              </a:avLst>
            </a:prstGeom>
            <a:solidFill>
              <a:schemeClr val="accent4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楕円 137">
              <a:extLst>
                <a:ext uri="{FF2B5EF4-FFF2-40B4-BE49-F238E27FC236}">
                  <a16:creationId xmlns:a16="http://schemas.microsoft.com/office/drawing/2014/main" id="{150E3D7C-7F04-4FC7-81D1-C8293C085338}"/>
                </a:ext>
              </a:extLst>
            </p:cNvPr>
            <p:cNvSpPr/>
            <p:nvPr/>
          </p:nvSpPr>
          <p:spPr>
            <a:xfrm>
              <a:off x="1114730" y="1450359"/>
              <a:ext cx="197949" cy="19794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楕円 138">
              <a:extLst>
                <a:ext uri="{FF2B5EF4-FFF2-40B4-BE49-F238E27FC236}">
                  <a16:creationId xmlns:a16="http://schemas.microsoft.com/office/drawing/2014/main" id="{66A980E0-4549-4065-9C65-7573FE2E3C7A}"/>
                </a:ext>
              </a:extLst>
            </p:cNvPr>
            <p:cNvSpPr/>
            <p:nvPr/>
          </p:nvSpPr>
          <p:spPr>
            <a:xfrm>
              <a:off x="1147352" y="1483408"/>
              <a:ext cx="132705" cy="13270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E011E524-CDC0-4907-892C-4BEE5EE8E5A0}"/>
              </a:ext>
            </a:extLst>
          </p:cNvPr>
          <p:cNvGrpSpPr/>
          <p:nvPr/>
        </p:nvGrpSpPr>
        <p:grpSpPr>
          <a:xfrm>
            <a:off x="3665554" y="1219778"/>
            <a:ext cx="2562929" cy="1731619"/>
            <a:chOff x="3665554" y="1219778"/>
            <a:chExt cx="2562929" cy="1731619"/>
          </a:xfrm>
        </p:grpSpPr>
        <p:grpSp>
          <p:nvGrpSpPr>
            <p:cNvPr id="149" name="グループ化 148">
              <a:extLst>
                <a:ext uri="{FF2B5EF4-FFF2-40B4-BE49-F238E27FC236}">
                  <a16:creationId xmlns:a16="http://schemas.microsoft.com/office/drawing/2014/main" id="{2162BFCE-509A-4CD2-B0CB-075A7A2F32EB}"/>
                </a:ext>
              </a:extLst>
            </p:cNvPr>
            <p:cNvGrpSpPr/>
            <p:nvPr/>
          </p:nvGrpSpPr>
          <p:grpSpPr>
            <a:xfrm>
              <a:off x="3665554" y="2217257"/>
              <a:ext cx="363790" cy="249111"/>
              <a:chOff x="3301874" y="970089"/>
              <a:chExt cx="363790" cy="249111"/>
            </a:xfrm>
          </p:grpSpPr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A545B9A2-3048-42F9-A655-1A4BE41D5F87}"/>
                  </a:ext>
                </a:extLst>
              </p:cNvPr>
              <p:cNvSpPr/>
              <p:nvPr/>
            </p:nvSpPr>
            <p:spPr>
              <a:xfrm rot="16200000">
                <a:off x="3455928" y="1009465"/>
                <a:ext cx="108987" cy="310483"/>
              </a:xfrm>
              <a:custGeom>
                <a:avLst/>
                <a:gdLst>
                  <a:gd name="connsiteX0" fmla="*/ 131338 w 131338"/>
                  <a:gd name="connsiteY0" fmla="*/ 0 h 352016"/>
                  <a:gd name="connsiteX1" fmla="*/ 131338 w 131338"/>
                  <a:gd name="connsiteY1" fmla="*/ 352016 h 352016"/>
                  <a:gd name="connsiteX2" fmla="*/ 0 w 131338"/>
                  <a:gd name="connsiteY2" fmla="*/ 352016 h 352016"/>
                  <a:gd name="connsiteX3" fmla="*/ 131338 w 131338"/>
                  <a:gd name="connsiteY3" fmla="*/ 0 h 352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1338" h="352016">
                    <a:moveTo>
                      <a:pt x="131338" y="0"/>
                    </a:moveTo>
                    <a:lnTo>
                      <a:pt x="131338" y="352016"/>
                    </a:lnTo>
                    <a:lnTo>
                      <a:pt x="0" y="352016"/>
                    </a:lnTo>
                    <a:lnTo>
                      <a:pt x="131338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85E73A62-6F16-46B2-A326-FC615A88DF6F}"/>
                  </a:ext>
                </a:extLst>
              </p:cNvPr>
              <p:cNvSpPr/>
              <p:nvPr/>
            </p:nvSpPr>
            <p:spPr>
              <a:xfrm rot="16200000">
                <a:off x="3413707" y="858256"/>
                <a:ext cx="140124" cy="363790"/>
              </a:xfrm>
              <a:custGeom>
                <a:avLst/>
                <a:gdLst>
                  <a:gd name="connsiteX0" fmla="*/ 140124 w 140124"/>
                  <a:gd name="connsiteY0" fmla="*/ 363790 h 363790"/>
                  <a:gd name="connsiteX1" fmla="*/ 0 w 140124"/>
                  <a:gd name="connsiteY1" fmla="*/ 363790 h 363790"/>
                  <a:gd name="connsiteX2" fmla="*/ 0 w 140124"/>
                  <a:gd name="connsiteY2" fmla="*/ 11774 h 363790"/>
                  <a:gd name="connsiteX3" fmla="*/ 4393 w 140124"/>
                  <a:gd name="connsiteY3" fmla="*/ 0 h 363790"/>
                  <a:gd name="connsiteX4" fmla="*/ 140124 w 140124"/>
                  <a:gd name="connsiteY4" fmla="*/ 363790 h 363790"/>
                  <a:gd name="connsiteX0" fmla="*/ 140124 w 140124"/>
                  <a:gd name="connsiteY0" fmla="*/ 363790 h 363790"/>
                  <a:gd name="connsiteX1" fmla="*/ 0 w 140124"/>
                  <a:gd name="connsiteY1" fmla="*/ 363790 h 363790"/>
                  <a:gd name="connsiteX2" fmla="*/ 4393 w 140124"/>
                  <a:gd name="connsiteY2" fmla="*/ 0 h 363790"/>
                  <a:gd name="connsiteX3" fmla="*/ 140124 w 140124"/>
                  <a:gd name="connsiteY3" fmla="*/ 363790 h 3637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0124" h="363790">
                    <a:moveTo>
                      <a:pt x="140124" y="363790"/>
                    </a:moveTo>
                    <a:lnTo>
                      <a:pt x="0" y="363790"/>
                    </a:lnTo>
                    <a:cubicBezTo>
                      <a:pt x="1464" y="242527"/>
                      <a:pt x="2929" y="121263"/>
                      <a:pt x="4393" y="0"/>
                    </a:cubicBezTo>
                    <a:lnTo>
                      <a:pt x="140124" y="36379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621ABFCB-364D-4BD1-AFA7-22A1174B748C}"/>
                </a:ext>
              </a:extLst>
            </p:cNvPr>
            <p:cNvGrpSpPr/>
            <p:nvPr/>
          </p:nvGrpSpPr>
          <p:grpSpPr>
            <a:xfrm>
              <a:off x="3879575" y="1219778"/>
              <a:ext cx="2348908" cy="1731619"/>
              <a:chOff x="3647937" y="3586989"/>
              <a:chExt cx="3001032" cy="2212366"/>
            </a:xfrm>
          </p:grpSpPr>
          <p:sp>
            <p:nvSpPr>
              <p:cNvPr id="274" name="フリーフォーム: 図形 273">
                <a:extLst>
                  <a:ext uri="{FF2B5EF4-FFF2-40B4-BE49-F238E27FC236}">
                    <a16:creationId xmlns:a16="http://schemas.microsoft.com/office/drawing/2014/main" id="{50EF1E03-B9FE-4838-BBC9-C77B98651975}"/>
                  </a:ext>
                </a:extLst>
              </p:cNvPr>
              <p:cNvSpPr/>
              <p:nvPr/>
            </p:nvSpPr>
            <p:spPr>
              <a:xfrm rot="6300000" flipV="1">
                <a:off x="5118697" y="5351174"/>
                <a:ext cx="584029" cy="312334"/>
              </a:xfrm>
              <a:custGeom>
                <a:avLst/>
                <a:gdLst>
                  <a:gd name="connsiteX0" fmla="*/ 302 w 584029"/>
                  <a:gd name="connsiteY0" fmla="*/ 221316 h 312334"/>
                  <a:gd name="connsiteX1" fmla="*/ 9423 w 584029"/>
                  <a:gd name="connsiteY1" fmla="*/ 255356 h 312334"/>
                  <a:gd name="connsiteX2" fmla="*/ 20213 w 584029"/>
                  <a:gd name="connsiteY2" fmla="*/ 261586 h 312334"/>
                  <a:gd name="connsiteX3" fmla="*/ 310399 w 584029"/>
                  <a:gd name="connsiteY3" fmla="*/ 183831 h 312334"/>
                  <a:gd name="connsiteX4" fmla="*/ 320601 w 584029"/>
                  <a:gd name="connsiteY4" fmla="*/ 216954 h 312334"/>
                  <a:gd name="connsiteX5" fmla="*/ 540115 w 584029"/>
                  <a:gd name="connsiteY5" fmla="*/ 312334 h 312334"/>
                  <a:gd name="connsiteX6" fmla="*/ 540115 w 584029"/>
                  <a:gd name="connsiteY6" fmla="*/ 312332 h 312334"/>
                  <a:gd name="connsiteX7" fmla="*/ 385042 w 584029"/>
                  <a:gd name="connsiteY7" fmla="*/ 206715 h 312334"/>
                  <a:gd name="connsiteX8" fmla="*/ 381424 w 584029"/>
                  <a:gd name="connsiteY8" fmla="*/ 191479 h 312334"/>
                  <a:gd name="connsiteX9" fmla="*/ 409349 w 584029"/>
                  <a:gd name="connsiteY9" fmla="*/ 165026 h 312334"/>
                  <a:gd name="connsiteX10" fmla="*/ 584029 w 584029"/>
                  <a:gd name="connsiteY10" fmla="*/ 182820 h 312334"/>
                  <a:gd name="connsiteX11" fmla="*/ 402185 w 584029"/>
                  <a:gd name="connsiteY11" fmla="*/ 116698 h 312334"/>
                  <a:gd name="connsiteX12" fmla="*/ 381639 w 584029"/>
                  <a:gd name="connsiteY12" fmla="*/ 119946 h 312334"/>
                  <a:gd name="connsiteX13" fmla="*/ 385042 w 584029"/>
                  <a:gd name="connsiteY13" fmla="*/ 105618 h 312334"/>
                  <a:gd name="connsiteX14" fmla="*/ 540115 w 584029"/>
                  <a:gd name="connsiteY14" fmla="*/ 0 h 312334"/>
                  <a:gd name="connsiteX15" fmla="*/ 320601 w 584029"/>
                  <a:gd name="connsiteY15" fmla="*/ 95380 h 312334"/>
                  <a:gd name="connsiteX16" fmla="*/ 310198 w 584029"/>
                  <a:gd name="connsiteY16" fmla="*/ 129159 h 312334"/>
                  <a:gd name="connsiteX17" fmla="*/ 6532 w 584029"/>
                  <a:gd name="connsiteY17" fmla="*/ 210526 h 312334"/>
                  <a:gd name="connsiteX18" fmla="*/ 302 w 584029"/>
                  <a:gd name="connsiteY18" fmla="*/ 221316 h 312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84029" h="312334">
                    <a:moveTo>
                      <a:pt x="302" y="221316"/>
                    </a:moveTo>
                    <a:lnTo>
                      <a:pt x="9423" y="255356"/>
                    </a:lnTo>
                    <a:cubicBezTo>
                      <a:pt x="10683" y="260056"/>
                      <a:pt x="15513" y="262845"/>
                      <a:pt x="20213" y="261586"/>
                    </a:cubicBezTo>
                    <a:lnTo>
                      <a:pt x="310399" y="183831"/>
                    </a:lnTo>
                    <a:lnTo>
                      <a:pt x="320601" y="216954"/>
                    </a:lnTo>
                    <a:cubicBezTo>
                      <a:pt x="356767" y="273005"/>
                      <a:pt x="441434" y="312334"/>
                      <a:pt x="540115" y="312334"/>
                    </a:cubicBezTo>
                    <a:lnTo>
                      <a:pt x="540115" y="312332"/>
                    </a:lnTo>
                    <a:cubicBezTo>
                      <a:pt x="464903" y="294470"/>
                      <a:pt x="408528" y="254886"/>
                      <a:pt x="385042" y="206715"/>
                    </a:cubicBezTo>
                    <a:lnTo>
                      <a:pt x="381424" y="191479"/>
                    </a:lnTo>
                    <a:lnTo>
                      <a:pt x="409349" y="165026"/>
                    </a:lnTo>
                    <a:cubicBezTo>
                      <a:pt x="447616" y="145215"/>
                      <a:pt x="510273" y="150446"/>
                      <a:pt x="584029" y="182820"/>
                    </a:cubicBezTo>
                    <a:cubicBezTo>
                      <a:pt x="516435" y="139847"/>
                      <a:pt x="451893" y="117725"/>
                      <a:pt x="402185" y="116698"/>
                    </a:cubicBezTo>
                    <a:lnTo>
                      <a:pt x="381639" y="119946"/>
                    </a:lnTo>
                    <a:lnTo>
                      <a:pt x="385042" y="105618"/>
                    </a:lnTo>
                    <a:cubicBezTo>
                      <a:pt x="408528" y="57447"/>
                      <a:pt x="464903" y="17863"/>
                      <a:pt x="540115" y="0"/>
                    </a:cubicBezTo>
                    <a:cubicBezTo>
                      <a:pt x="441434" y="0"/>
                      <a:pt x="356767" y="39329"/>
                      <a:pt x="320601" y="95380"/>
                    </a:cubicBezTo>
                    <a:lnTo>
                      <a:pt x="310198" y="129159"/>
                    </a:lnTo>
                    <a:lnTo>
                      <a:pt x="6532" y="210526"/>
                    </a:lnTo>
                    <a:cubicBezTo>
                      <a:pt x="1832" y="211785"/>
                      <a:pt x="-957" y="216616"/>
                      <a:pt x="302" y="221316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フリーフォーム: 図形 272">
                <a:extLst>
                  <a:ext uri="{FF2B5EF4-FFF2-40B4-BE49-F238E27FC236}">
                    <a16:creationId xmlns:a16="http://schemas.microsoft.com/office/drawing/2014/main" id="{C2A1CFF7-EA99-4EB6-99D4-A5E68B12BDDB}"/>
                  </a:ext>
                </a:extLst>
              </p:cNvPr>
              <p:cNvSpPr/>
              <p:nvPr/>
            </p:nvSpPr>
            <p:spPr>
              <a:xfrm rot="5400000" flipV="1">
                <a:off x="5309196" y="5351173"/>
                <a:ext cx="584029" cy="312334"/>
              </a:xfrm>
              <a:custGeom>
                <a:avLst/>
                <a:gdLst>
                  <a:gd name="connsiteX0" fmla="*/ 302 w 584029"/>
                  <a:gd name="connsiteY0" fmla="*/ 221316 h 312334"/>
                  <a:gd name="connsiteX1" fmla="*/ 9423 w 584029"/>
                  <a:gd name="connsiteY1" fmla="*/ 255356 h 312334"/>
                  <a:gd name="connsiteX2" fmla="*/ 20213 w 584029"/>
                  <a:gd name="connsiteY2" fmla="*/ 261586 h 312334"/>
                  <a:gd name="connsiteX3" fmla="*/ 310399 w 584029"/>
                  <a:gd name="connsiteY3" fmla="*/ 183831 h 312334"/>
                  <a:gd name="connsiteX4" fmla="*/ 320601 w 584029"/>
                  <a:gd name="connsiteY4" fmla="*/ 216954 h 312334"/>
                  <a:gd name="connsiteX5" fmla="*/ 540115 w 584029"/>
                  <a:gd name="connsiteY5" fmla="*/ 312334 h 312334"/>
                  <a:gd name="connsiteX6" fmla="*/ 540115 w 584029"/>
                  <a:gd name="connsiteY6" fmla="*/ 312332 h 312334"/>
                  <a:gd name="connsiteX7" fmla="*/ 385042 w 584029"/>
                  <a:gd name="connsiteY7" fmla="*/ 206715 h 312334"/>
                  <a:gd name="connsiteX8" fmla="*/ 381424 w 584029"/>
                  <a:gd name="connsiteY8" fmla="*/ 191479 h 312334"/>
                  <a:gd name="connsiteX9" fmla="*/ 409349 w 584029"/>
                  <a:gd name="connsiteY9" fmla="*/ 165026 h 312334"/>
                  <a:gd name="connsiteX10" fmla="*/ 584029 w 584029"/>
                  <a:gd name="connsiteY10" fmla="*/ 182820 h 312334"/>
                  <a:gd name="connsiteX11" fmla="*/ 402185 w 584029"/>
                  <a:gd name="connsiteY11" fmla="*/ 116698 h 312334"/>
                  <a:gd name="connsiteX12" fmla="*/ 381639 w 584029"/>
                  <a:gd name="connsiteY12" fmla="*/ 119946 h 312334"/>
                  <a:gd name="connsiteX13" fmla="*/ 385042 w 584029"/>
                  <a:gd name="connsiteY13" fmla="*/ 105618 h 312334"/>
                  <a:gd name="connsiteX14" fmla="*/ 540115 w 584029"/>
                  <a:gd name="connsiteY14" fmla="*/ 0 h 312334"/>
                  <a:gd name="connsiteX15" fmla="*/ 320601 w 584029"/>
                  <a:gd name="connsiteY15" fmla="*/ 95380 h 312334"/>
                  <a:gd name="connsiteX16" fmla="*/ 310198 w 584029"/>
                  <a:gd name="connsiteY16" fmla="*/ 129159 h 312334"/>
                  <a:gd name="connsiteX17" fmla="*/ 6532 w 584029"/>
                  <a:gd name="connsiteY17" fmla="*/ 210526 h 312334"/>
                  <a:gd name="connsiteX18" fmla="*/ 302 w 584029"/>
                  <a:gd name="connsiteY18" fmla="*/ 221316 h 312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84029" h="312334">
                    <a:moveTo>
                      <a:pt x="302" y="221316"/>
                    </a:moveTo>
                    <a:lnTo>
                      <a:pt x="9423" y="255356"/>
                    </a:lnTo>
                    <a:cubicBezTo>
                      <a:pt x="10683" y="260056"/>
                      <a:pt x="15513" y="262845"/>
                      <a:pt x="20213" y="261586"/>
                    </a:cubicBezTo>
                    <a:lnTo>
                      <a:pt x="310399" y="183831"/>
                    </a:lnTo>
                    <a:lnTo>
                      <a:pt x="320601" y="216954"/>
                    </a:lnTo>
                    <a:cubicBezTo>
                      <a:pt x="356767" y="273005"/>
                      <a:pt x="441434" y="312334"/>
                      <a:pt x="540115" y="312334"/>
                    </a:cubicBezTo>
                    <a:lnTo>
                      <a:pt x="540115" y="312332"/>
                    </a:lnTo>
                    <a:cubicBezTo>
                      <a:pt x="464903" y="294470"/>
                      <a:pt x="408528" y="254886"/>
                      <a:pt x="385042" y="206715"/>
                    </a:cubicBezTo>
                    <a:lnTo>
                      <a:pt x="381424" y="191479"/>
                    </a:lnTo>
                    <a:lnTo>
                      <a:pt x="409349" y="165026"/>
                    </a:lnTo>
                    <a:cubicBezTo>
                      <a:pt x="447616" y="145215"/>
                      <a:pt x="510273" y="150446"/>
                      <a:pt x="584029" y="182820"/>
                    </a:cubicBezTo>
                    <a:cubicBezTo>
                      <a:pt x="516435" y="139847"/>
                      <a:pt x="451893" y="117725"/>
                      <a:pt x="402185" y="116698"/>
                    </a:cubicBezTo>
                    <a:lnTo>
                      <a:pt x="381639" y="119946"/>
                    </a:lnTo>
                    <a:lnTo>
                      <a:pt x="385042" y="105618"/>
                    </a:lnTo>
                    <a:cubicBezTo>
                      <a:pt x="408528" y="57447"/>
                      <a:pt x="464903" y="17863"/>
                      <a:pt x="540115" y="0"/>
                    </a:cubicBezTo>
                    <a:cubicBezTo>
                      <a:pt x="441434" y="0"/>
                      <a:pt x="356767" y="39329"/>
                      <a:pt x="320601" y="95380"/>
                    </a:cubicBezTo>
                    <a:lnTo>
                      <a:pt x="310198" y="129159"/>
                    </a:lnTo>
                    <a:lnTo>
                      <a:pt x="6532" y="210526"/>
                    </a:lnTo>
                    <a:cubicBezTo>
                      <a:pt x="1832" y="211785"/>
                      <a:pt x="-957" y="216616"/>
                      <a:pt x="302" y="221316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楕円 267">
                <a:extLst>
                  <a:ext uri="{FF2B5EF4-FFF2-40B4-BE49-F238E27FC236}">
                    <a16:creationId xmlns:a16="http://schemas.microsoft.com/office/drawing/2014/main" id="{D050AEA4-BE5E-44D9-8212-6301210575F6}"/>
                  </a:ext>
                </a:extLst>
              </p:cNvPr>
              <p:cNvSpPr/>
              <p:nvPr/>
            </p:nvSpPr>
            <p:spPr>
              <a:xfrm rot="15300000">
                <a:off x="5807047" y="4149007"/>
                <a:ext cx="147162" cy="1536683"/>
              </a:xfrm>
              <a:prstGeom prst="ellipse">
                <a:avLst/>
              </a:pr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" name="楕円 264">
                <a:extLst>
                  <a:ext uri="{FF2B5EF4-FFF2-40B4-BE49-F238E27FC236}">
                    <a16:creationId xmlns:a16="http://schemas.microsoft.com/office/drawing/2014/main" id="{A38105DE-3B54-4FB0-AC55-0A1556BFB18A}"/>
                  </a:ext>
                </a:extLst>
              </p:cNvPr>
              <p:cNvSpPr/>
              <p:nvPr/>
            </p:nvSpPr>
            <p:spPr>
              <a:xfrm rot="16200000">
                <a:off x="4597113" y="4233250"/>
                <a:ext cx="1011326" cy="1525393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3" name="月 22">
                <a:extLst>
                  <a:ext uri="{FF2B5EF4-FFF2-40B4-BE49-F238E27FC236}">
                    <a16:creationId xmlns:a16="http://schemas.microsoft.com/office/drawing/2014/main" id="{7C4945CE-F4C7-4938-92FC-517D694A3684}"/>
                  </a:ext>
                </a:extLst>
              </p:cNvPr>
              <p:cNvSpPr/>
              <p:nvPr/>
            </p:nvSpPr>
            <p:spPr>
              <a:xfrm rot="12600000">
                <a:off x="4602004" y="3586989"/>
                <a:ext cx="1107544" cy="1727816"/>
              </a:xfrm>
              <a:prstGeom prst="moon">
                <a:avLst>
                  <a:gd name="adj" fmla="val 87267"/>
                </a:avLst>
              </a:prstGeom>
              <a:solidFill>
                <a:schemeClr val="accent4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楕円 276">
                <a:extLst>
                  <a:ext uri="{FF2B5EF4-FFF2-40B4-BE49-F238E27FC236}">
                    <a16:creationId xmlns:a16="http://schemas.microsoft.com/office/drawing/2014/main" id="{6A618DC0-74DB-40A8-8DAB-9BB2DF1344EE}"/>
                  </a:ext>
                </a:extLst>
              </p:cNvPr>
              <p:cNvSpPr/>
              <p:nvPr/>
            </p:nvSpPr>
            <p:spPr>
              <a:xfrm>
                <a:off x="3647937" y="4392685"/>
                <a:ext cx="964386" cy="964386"/>
              </a:xfrm>
              <a:prstGeom prst="ellipse">
                <a:avLst/>
              </a:pr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0" name="月 139">
              <a:extLst>
                <a:ext uri="{FF2B5EF4-FFF2-40B4-BE49-F238E27FC236}">
                  <a16:creationId xmlns:a16="http://schemas.microsoft.com/office/drawing/2014/main" id="{B1FBF1FB-433C-4334-B5C1-46770CFB2EC2}"/>
                </a:ext>
              </a:extLst>
            </p:cNvPr>
            <p:cNvSpPr/>
            <p:nvPr/>
          </p:nvSpPr>
          <p:spPr>
            <a:xfrm rot="5400000">
              <a:off x="4116457" y="1731099"/>
              <a:ext cx="265288" cy="617224"/>
            </a:xfrm>
            <a:prstGeom prst="moon">
              <a:avLst>
                <a:gd name="adj" fmla="val 45279"/>
              </a:avLst>
            </a:prstGeom>
            <a:solidFill>
              <a:schemeClr val="accent4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" name="楕円 140">
              <a:extLst>
                <a:ext uri="{FF2B5EF4-FFF2-40B4-BE49-F238E27FC236}">
                  <a16:creationId xmlns:a16="http://schemas.microsoft.com/office/drawing/2014/main" id="{A38303CE-98AE-46FA-94EF-F319651D72A0}"/>
                </a:ext>
              </a:extLst>
            </p:cNvPr>
            <p:cNvSpPr/>
            <p:nvPr/>
          </p:nvSpPr>
          <p:spPr>
            <a:xfrm>
              <a:off x="3959951" y="2045724"/>
              <a:ext cx="171533" cy="171533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" name="楕円 141">
              <a:extLst>
                <a:ext uri="{FF2B5EF4-FFF2-40B4-BE49-F238E27FC236}">
                  <a16:creationId xmlns:a16="http://schemas.microsoft.com/office/drawing/2014/main" id="{090F1C26-8EA8-48A3-9220-696B1C770CD1}"/>
                </a:ext>
              </a:extLst>
            </p:cNvPr>
            <p:cNvSpPr/>
            <p:nvPr/>
          </p:nvSpPr>
          <p:spPr>
            <a:xfrm>
              <a:off x="3969865" y="2074362"/>
              <a:ext cx="114996" cy="114996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D22C5940-B8EF-44B0-A818-C9FEE868B2F6}"/>
              </a:ext>
            </a:extLst>
          </p:cNvPr>
          <p:cNvGrpSpPr/>
          <p:nvPr/>
        </p:nvGrpSpPr>
        <p:grpSpPr>
          <a:xfrm>
            <a:off x="7370631" y="1032892"/>
            <a:ext cx="1140240" cy="2231414"/>
            <a:chOff x="7370631" y="1032892"/>
            <a:chExt cx="1140240" cy="2231414"/>
          </a:xfrm>
        </p:grpSpPr>
        <p:sp>
          <p:nvSpPr>
            <p:cNvPr id="234" name="フリーフォーム: 図形 233">
              <a:extLst>
                <a:ext uri="{FF2B5EF4-FFF2-40B4-BE49-F238E27FC236}">
                  <a16:creationId xmlns:a16="http://schemas.microsoft.com/office/drawing/2014/main" id="{6D3E2CB8-0D2D-428D-BA49-BA07E4D5DE92}"/>
                </a:ext>
              </a:extLst>
            </p:cNvPr>
            <p:cNvSpPr/>
            <p:nvPr/>
          </p:nvSpPr>
          <p:spPr>
            <a:xfrm flipH="1">
              <a:off x="8050732" y="2748156"/>
              <a:ext cx="401488" cy="516150"/>
            </a:xfrm>
            <a:custGeom>
              <a:avLst/>
              <a:gdLst>
                <a:gd name="connsiteX0" fmla="*/ 2 w 415596"/>
                <a:gd name="connsiteY0" fmla="*/ 564469 h 655455"/>
                <a:gd name="connsiteX1" fmla="*/ 2 w 415596"/>
                <a:gd name="connsiteY1" fmla="*/ 564471 h 655455"/>
                <a:gd name="connsiteX2" fmla="*/ 0 w 415596"/>
                <a:gd name="connsiteY2" fmla="*/ 564471 h 655455"/>
                <a:gd name="connsiteX3" fmla="*/ 2 w 415596"/>
                <a:gd name="connsiteY3" fmla="*/ 564469 h 655455"/>
                <a:gd name="connsiteX4" fmla="*/ 247773 w 415596"/>
                <a:gd name="connsiteY4" fmla="*/ 0 h 655455"/>
                <a:gd name="connsiteX5" fmla="*/ 293492 w 415596"/>
                <a:gd name="connsiteY5" fmla="*/ 0 h 655455"/>
                <a:gd name="connsiteX6" fmla="*/ 293492 w 415596"/>
                <a:gd name="connsiteY6" fmla="*/ 379299 h 655455"/>
                <a:gd name="connsiteX7" fmla="*/ 318764 w 415596"/>
                <a:gd name="connsiteY7" fmla="*/ 369341 h 655455"/>
                <a:gd name="connsiteX8" fmla="*/ 334485 w 415596"/>
                <a:gd name="connsiteY8" fmla="*/ 361465 h 655455"/>
                <a:gd name="connsiteX9" fmla="*/ 383148 w 415596"/>
                <a:gd name="connsiteY9" fmla="*/ 353288 h 655455"/>
                <a:gd name="connsiteX10" fmla="*/ 415596 w 415596"/>
                <a:gd name="connsiteY10" fmla="*/ 368457 h 655455"/>
                <a:gd name="connsiteX11" fmla="*/ 374699 w 415596"/>
                <a:gd name="connsiteY11" fmla="*/ 381870 h 655455"/>
                <a:gd name="connsiteX12" fmla="*/ 365647 w 415596"/>
                <a:gd name="connsiteY12" fmla="*/ 386501 h 655455"/>
                <a:gd name="connsiteX13" fmla="*/ 311978 w 415596"/>
                <a:gd name="connsiteY13" fmla="*/ 418565 h 655455"/>
                <a:gd name="connsiteX14" fmla="*/ 300526 w 415596"/>
                <a:gd name="connsiteY14" fmla="*/ 427228 h 655455"/>
                <a:gd name="connsiteX15" fmla="*/ 298353 w 415596"/>
                <a:gd name="connsiteY15" fmla="*/ 434126 h 655455"/>
                <a:gd name="connsiteX16" fmla="*/ 290948 w 415596"/>
                <a:gd name="connsiteY16" fmla="*/ 655455 h 655455"/>
                <a:gd name="connsiteX17" fmla="*/ 248196 w 415596"/>
                <a:gd name="connsiteY17" fmla="*/ 504761 h 655455"/>
                <a:gd name="connsiteX18" fmla="*/ 254215 w 415596"/>
                <a:gd name="connsiteY18" fmla="*/ 462261 h 655455"/>
                <a:gd name="connsiteX19" fmla="*/ 241189 w 415596"/>
                <a:gd name="connsiteY19" fmla="*/ 472114 h 655455"/>
                <a:gd name="connsiteX20" fmla="*/ 120340 w 415596"/>
                <a:gd name="connsiteY20" fmla="*/ 642392 h 655455"/>
                <a:gd name="connsiteX21" fmla="*/ 161156 w 415596"/>
                <a:gd name="connsiteY21" fmla="*/ 497351 h 655455"/>
                <a:gd name="connsiteX22" fmla="*/ 206906 w 415596"/>
                <a:gd name="connsiteY22" fmla="*/ 447053 h 655455"/>
                <a:gd name="connsiteX23" fmla="*/ 192714 w 415596"/>
                <a:gd name="connsiteY23" fmla="*/ 450903 h 655455"/>
                <a:gd name="connsiteX24" fmla="*/ 80890 w 415596"/>
                <a:gd name="connsiteY24" fmla="*/ 503219 h 655455"/>
                <a:gd name="connsiteX25" fmla="*/ 2 w 415596"/>
                <a:gd name="connsiteY25" fmla="*/ 564469 h 655455"/>
                <a:gd name="connsiteX26" fmla="*/ 5436 w 415596"/>
                <a:gd name="connsiteY26" fmla="*/ 529050 h 655455"/>
                <a:gd name="connsiteX27" fmla="*/ 178841 w 415596"/>
                <a:gd name="connsiteY27" fmla="*/ 413047 h 655455"/>
                <a:gd name="connsiteX28" fmla="*/ 247773 w 415596"/>
                <a:gd name="connsiteY28" fmla="*/ 393416 h 655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15596" h="655455">
                  <a:moveTo>
                    <a:pt x="2" y="564469"/>
                  </a:moveTo>
                  <a:lnTo>
                    <a:pt x="2" y="564471"/>
                  </a:lnTo>
                  <a:lnTo>
                    <a:pt x="0" y="564471"/>
                  </a:lnTo>
                  <a:cubicBezTo>
                    <a:pt x="1" y="564471"/>
                    <a:pt x="1" y="564470"/>
                    <a:pt x="2" y="564469"/>
                  </a:cubicBezTo>
                  <a:close/>
                  <a:moveTo>
                    <a:pt x="247773" y="0"/>
                  </a:moveTo>
                  <a:lnTo>
                    <a:pt x="293492" y="0"/>
                  </a:lnTo>
                  <a:lnTo>
                    <a:pt x="293492" y="379299"/>
                  </a:lnTo>
                  <a:lnTo>
                    <a:pt x="318764" y="369341"/>
                  </a:lnTo>
                  <a:lnTo>
                    <a:pt x="334485" y="361465"/>
                  </a:lnTo>
                  <a:cubicBezTo>
                    <a:pt x="352689" y="355100"/>
                    <a:pt x="369269" y="352248"/>
                    <a:pt x="383148" y="353288"/>
                  </a:cubicBezTo>
                  <a:cubicBezTo>
                    <a:pt x="397026" y="354328"/>
                    <a:pt x="408201" y="359260"/>
                    <a:pt x="415596" y="368457"/>
                  </a:cubicBezTo>
                  <a:cubicBezTo>
                    <a:pt x="402669" y="371299"/>
                    <a:pt x="388935" y="375830"/>
                    <a:pt x="374699" y="381870"/>
                  </a:cubicBezTo>
                  <a:lnTo>
                    <a:pt x="365647" y="386501"/>
                  </a:lnTo>
                  <a:lnTo>
                    <a:pt x="311978" y="418565"/>
                  </a:lnTo>
                  <a:lnTo>
                    <a:pt x="300526" y="427228"/>
                  </a:lnTo>
                  <a:lnTo>
                    <a:pt x="298353" y="434126"/>
                  </a:lnTo>
                  <a:cubicBezTo>
                    <a:pt x="280344" y="516251"/>
                    <a:pt x="277600" y="598251"/>
                    <a:pt x="290948" y="655455"/>
                  </a:cubicBezTo>
                  <a:cubicBezTo>
                    <a:pt x="259162" y="645022"/>
                    <a:pt x="243416" y="583503"/>
                    <a:pt x="248196" y="504761"/>
                  </a:cubicBezTo>
                  <a:lnTo>
                    <a:pt x="254215" y="462261"/>
                  </a:lnTo>
                  <a:lnTo>
                    <a:pt x="241189" y="472114"/>
                  </a:lnTo>
                  <a:cubicBezTo>
                    <a:pt x="183107" y="526003"/>
                    <a:pt x="138335" y="589087"/>
                    <a:pt x="120340" y="642392"/>
                  </a:cubicBezTo>
                  <a:cubicBezTo>
                    <a:pt x="98156" y="614796"/>
                    <a:pt x="116300" y="556623"/>
                    <a:pt x="161156" y="497351"/>
                  </a:cubicBezTo>
                  <a:lnTo>
                    <a:pt x="206906" y="447053"/>
                  </a:lnTo>
                  <a:cubicBezTo>
                    <a:pt x="202175" y="448336"/>
                    <a:pt x="197444" y="449620"/>
                    <a:pt x="192714" y="450903"/>
                  </a:cubicBezTo>
                  <a:cubicBezTo>
                    <a:pt x="152073" y="465797"/>
                    <a:pt x="113904" y="483763"/>
                    <a:pt x="80890" y="503219"/>
                  </a:cubicBezTo>
                  <a:lnTo>
                    <a:pt x="2" y="564469"/>
                  </a:lnTo>
                  <a:lnTo>
                    <a:pt x="5436" y="529050"/>
                  </a:lnTo>
                  <a:cubicBezTo>
                    <a:pt x="26838" y="490382"/>
                    <a:pt x="93271" y="444407"/>
                    <a:pt x="178841" y="413047"/>
                  </a:cubicBezTo>
                  <a:lnTo>
                    <a:pt x="247773" y="393416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フリーフォーム: 図形 232">
              <a:extLst>
                <a:ext uri="{FF2B5EF4-FFF2-40B4-BE49-F238E27FC236}">
                  <a16:creationId xmlns:a16="http://schemas.microsoft.com/office/drawing/2014/main" id="{BD12DFCE-5566-4F3C-9D17-A70CD767EF04}"/>
                </a:ext>
              </a:extLst>
            </p:cNvPr>
            <p:cNvSpPr/>
            <p:nvPr/>
          </p:nvSpPr>
          <p:spPr>
            <a:xfrm>
              <a:off x="7440464" y="2748156"/>
              <a:ext cx="401488" cy="516150"/>
            </a:xfrm>
            <a:custGeom>
              <a:avLst/>
              <a:gdLst>
                <a:gd name="connsiteX0" fmla="*/ 2 w 415596"/>
                <a:gd name="connsiteY0" fmla="*/ 564469 h 655455"/>
                <a:gd name="connsiteX1" fmla="*/ 2 w 415596"/>
                <a:gd name="connsiteY1" fmla="*/ 564471 h 655455"/>
                <a:gd name="connsiteX2" fmla="*/ 0 w 415596"/>
                <a:gd name="connsiteY2" fmla="*/ 564471 h 655455"/>
                <a:gd name="connsiteX3" fmla="*/ 2 w 415596"/>
                <a:gd name="connsiteY3" fmla="*/ 564469 h 655455"/>
                <a:gd name="connsiteX4" fmla="*/ 247773 w 415596"/>
                <a:gd name="connsiteY4" fmla="*/ 0 h 655455"/>
                <a:gd name="connsiteX5" fmla="*/ 293492 w 415596"/>
                <a:gd name="connsiteY5" fmla="*/ 0 h 655455"/>
                <a:gd name="connsiteX6" fmla="*/ 293492 w 415596"/>
                <a:gd name="connsiteY6" fmla="*/ 379299 h 655455"/>
                <a:gd name="connsiteX7" fmla="*/ 318764 w 415596"/>
                <a:gd name="connsiteY7" fmla="*/ 369341 h 655455"/>
                <a:gd name="connsiteX8" fmla="*/ 334485 w 415596"/>
                <a:gd name="connsiteY8" fmla="*/ 361465 h 655455"/>
                <a:gd name="connsiteX9" fmla="*/ 383148 w 415596"/>
                <a:gd name="connsiteY9" fmla="*/ 353288 h 655455"/>
                <a:gd name="connsiteX10" fmla="*/ 415596 w 415596"/>
                <a:gd name="connsiteY10" fmla="*/ 368457 h 655455"/>
                <a:gd name="connsiteX11" fmla="*/ 374699 w 415596"/>
                <a:gd name="connsiteY11" fmla="*/ 381870 h 655455"/>
                <a:gd name="connsiteX12" fmla="*/ 365647 w 415596"/>
                <a:gd name="connsiteY12" fmla="*/ 386501 h 655455"/>
                <a:gd name="connsiteX13" fmla="*/ 311978 w 415596"/>
                <a:gd name="connsiteY13" fmla="*/ 418565 h 655455"/>
                <a:gd name="connsiteX14" fmla="*/ 300526 w 415596"/>
                <a:gd name="connsiteY14" fmla="*/ 427228 h 655455"/>
                <a:gd name="connsiteX15" fmla="*/ 298353 w 415596"/>
                <a:gd name="connsiteY15" fmla="*/ 434126 h 655455"/>
                <a:gd name="connsiteX16" fmla="*/ 290948 w 415596"/>
                <a:gd name="connsiteY16" fmla="*/ 655455 h 655455"/>
                <a:gd name="connsiteX17" fmla="*/ 248196 w 415596"/>
                <a:gd name="connsiteY17" fmla="*/ 504761 h 655455"/>
                <a:gd name="connsiteX18" fmla="*/ 254215 w 415596"/>
                <a:gd name="connsiteY18" fmla="*/ 462261 h 655455"/>
                <a:gd name="connsiteX19" fmla="*/ 241189 w 415596"/>
                <a:gd name="connsiteY19" fmla="*/ 472114 h 655455"/>
                <a:gd name="connsiteX20" fmla="*/ 120340 w 415596"/>
                <a:gd name="connsiteY20" fmla="*/ 642392 h 655455"/>
                <a:gd name="connsiteX21" fmla="*/ 161156 w 415596"/>
                <a:gd name="connsiteY21" fmla="*/ 497351 h 655455"/>
                <a:gd name="connsiteX22" fmla="*/ 206906 w 415596"/>
                <a:gd name="connsiteY22" fmla="*/ 447053 h 655455"/>
                <a:gd name="connsiteX23" fmla="*/ 192714 w 415596"/>
                <a:gd name="connsiteY23" fmla="*/ 450903 h 655455"/>
                <a:gd name="connsiteX24" fmla="*/ 80890 w 415596"/>
                <a:gd name="connsiteY24" fmla="*/ 503219 h 655455"/>
                <a:gd name="connsiteX25" fmla="*/ 2 w 415596"/>
                <a:gd name="connsiteY25" fmla="*/ 564469 h 655455"/>
                <a:gd name="connsiteX26" fmla="*/ 5436 w 415596"/>
                <a:gd name="connsiteY26" fmla="*/ 529050 h 655455"/>
                <a:gd name="connsiteX27" fmla="*/ 178841 w 415596"/>
                <a:gd name="connsiteY27" fmla="*/ 413047 h 655455"/>
                <a:gd name="connsiteX28" fmla="*/ 247773 w 415596"/>
                <a:gd name="connsiteY28" fmla="*/ 393416 h 655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15596" h="655455">
                  <a:moveTo>
                    <a:pt x="2" y="564469"/>
                  </a:moveTo>
                  <a:lnTo>
                    <a:pt x="2" y="564471"/>
                  </a:lnTo>
                  <a:lnTo>
                    <a:pt x="0" y="564471"/>
                  </a:lnTo>
                  <a:cubicBezTo>
                    <a:pt x="1" y="564471"/>
                    <a:pt x="1" y="564470"/>
                    <a:pt x="2" y="564469"/>
                  </a:cubicBezTo>
                  <a:close/>
                  <a:moveTo>
                    <a:pt x="247773" y="0"/>
                  </a:moveTo>
                  <a:lnTo>
                    <a:pt x="293492" y="0"/>
                  </a:lnTo>
                  <a:lnTo>
                    <a:pt x="293492" y="379299"/>
                  </a:lnTo>
                  <a:lnTo>
                    <a:pt x="318764" y="369341"/>
                  </a:lnTo>
                  <a:lnTo>
                    <a:pt x="334485" y="361465"/>
                  </a:lnTo>
                  <a:cubicBezTo>
                    <a:pt x="352689" y="355100"/>
                    <a:pt x="369269" y="352248"/>
                    <a:pt x="383148" y="353288"/>
                  </a:cubicBezTo>
                  <a:cubicBezTo>
                    <a:pt x="397026" y="354328"/>
                    <a:pt x="408201" y="359260"/>
                    <a:pt x="415596" y="368457"/>
                  </a:cubicBezTo>
                  <a:cubicBezTo>
                    <a:pt x="402669" y="371299"/>
                    <a:pt x="388935" y="375830"/>
                    <a:pt x="374699" y="381870"/>
                  </a:cubicBezTo>
                  <a:lnTo>
                    <a:pt x="365647" y="386501"/>
                  </a:lnTo>
                  <a:lnTo>
                    <a:pt x="311978" y="418565"/>
                  </a:lnTo>
                  <a:lnTo>
                    <a:pt x="300526" y="427228"/>
                  </a:lnTo>
                  <a:lnTo>
                    <a:pt x="298353" y="434126"/>
                  </a:lnTo>
                  <a:cubicBezTo>
                    <a:pt x="280344" y="516251"/>
                    <a:pt x="277600" y="598251"/>
                    <a:pt x="290948" y="655455"/>
                  </a:cubicBezTo>
                  <a:cubicBezTo>
                    <a:pt x="259162" y="645022"/>
                    <a:pt x="243416" y="583503"/>
                    <a:pt x="248196" y="504761"/>
                  </a:cubicBezTo>
                  <a:lnTo>
                    <a:pt x="254215" y="462261"/>
                  </a:lnTo>
                  <a:lnTo>
                    <a:pt x="241189" y="472114"/>
                  </a:lnTo>
                  <a:cubicBezTo>
                    <a:pt x="183107" y="526003"/>
                    <a:pt x="138335" y="589087"/>
                    <a:pt x="120340" y="642392"/>
                  </a:cubicBezTo>
                  <a:cubicBezTo>
                    <a:pt x="98156" y="614796"/>
                    <a:pt x="116300" y="556623"/>
                    <a:pt x="161156" y="497351"/>
                  </a:cubicBezTo>
                  <a:lnTo>
                    <a:pt x="206906" y="447053"/>
                  </a:lnTo>
                  <a:cubicBezTo>
                    <a:pt x="202175" y="448336"/>
                    <a:pt x="197444" y="449620"/>
                    <a:pt x="192714" y="450903"/>
                  </a:cubicBezTo>
                  <a:cubicBezTo>
                    <a:pt x="152073" y="465797"/>
                    <a:pt x="113904" y="483763"/>
                    <a:pt x="80890" y="503219"/>
                  </a:cubicBezTo>
                  <a:lnTo>
                    <a:pt x="2" y="564469"/>
                  </a:lnTo>
                  <a:lnTo>
                    <a:pt x="5436" y="529050"/>
                  </a:lnTo>
                  <a:cubicBezTo>
                    <a:pt x="26838" y="490382"/>
                    <a:pt x="93271" y="444407"/>
                    <a:pt x="178841" y="413047"/>
                  </a:cubicBezTo>
                  <a:lnTo>
                    <a:pt x="247773" y="393416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1" name="楕円 210">
              <a:extLst>
                <a:ext uri="{FF2B5EF4-FFF2-40B4-BE49-F238E27FC236}">
                  <a16:creationId xmlns:a16="http://schemas.microsoft.com/office/drawing/2014/main" id="{9A222169-7FF1-4B4D-AF73-F42D28FE1793}"/>
                </a:ext>
              </a:extLst>
            </p:cNvPr>
            <p:cNvSpPr/>
            <p:nvPr/>
          </p:nvSpPr>
          <p:spPr>
            <a:xfrm>
              <a:off x="7370631" y="1591138"/>
              <a:ext cx="1140240" cy="1236573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5" name="楕円 204">
              <a:extLst>
                <a:ext uri="{FF2B5EF4-FFF2-40B4-BE49-F238E27FC236}">
                  <a16:creationId xmlns:a16="http://schemas.microsoft.com/office/drawing/2014/main" id="{CDE410CB-5E91-4884-94CF-B1E4867B5D0F}"/>
                </a:ext>
              </a:extLst>
            </p:cNvPr>
            <p:cNvSpPr/>
            <p:nvPr/>
          </p:nvSpPr>
          <p:spPr>
            <a:xfrm>
              <a:off x="7604746" y="2562173"/>
              <a:ext cx="193913" cy="30863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6" name="楕円 205">
              <a:extLst>
                <a:ext uri="{FF2B5EF4-FFF2-40B4-BE49-F238E27FC236}">
                  <a16:creationId xmlns:a16="http://schemas.microsoft.com/office/drawing/2014/main" id="{92DE8847-EAB9-4D6B-B78E-A860808F88CE}"/>
                </a:ext>
              </a:extLst>
            </p:cNvPr>
            <p:cNvSpPr/>
            <p:nvPr/>
          </p:nvSpPr>
          <p:spPr>
            <a:xfrm>
              <a:off x="8082844" y="2562173"/>
              <a:ext cx="193913" cy="30863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7" name="楕円 206">
              <a:extLst>
                <a:ext uri="{FF2B5EF4-FFF2-40B4-BE49-F238E27FC236}">
                  <a16:creationId xmlns:a16="http://schemas.microsoft.com/office/drawing/2014/main" id="{ACA0F56A-3F1D-4065-BFB3-D03933C11329}"/>
                </a:ext>
              </a:extLst>
            </p:cNvPr>
            <p:cNvSpPr/>
            <p:nvPr/>
          </p:nvSpPr>
          <p:spPr>
            <a:xfrm>
              <a:off x="7450929" y="1591138"/>
              <a:ext cx="979645" cy="125969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8" name="楕円 207">
              <a:extLst>
                <a:ext uri="{FF2B5EF4-FFF2-40B4-BE49-F238E27FC236}">
                  <a16:creationId xmlns:a16="http://schemas.microsoft.com/office/drawing/2014/main" id="{C0BD2F09-00CA-4A34-9E13-9CECCF777A3E}"/>
                </a:ext>
              </a:extLst>
            </p:cNvPr>
            <p:cNvSpPr/>
            <p:nvPr/>
          </p:nvSpPr>
          <p:spPr>
            <a:xfrm>
              <a:off x="7427741" y="1032892"/>
              <a:ext cx="984740" cy="984737"/>
            </a:xfrm>
            <a:prstGeom prst="ellipse">
              <a:avLst/>
            </a:prstGeom>
            <a:solidFill>
              <a:srgbClr val="FF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1C7084D3-9D67-4398-9D32-8142DC9EF360}"/>
                </a:ext>
              </a:extLst>
            </p:cNvPr>
            <p:cNvGrpSpPr/>
            <p:nvPr/>
          </p:nvGrpSpPr>
          <p:grpSpPr>
            <a:xfrm>
              <a:off x="7841704" y="1546225"/>
              <a:ext cx="165646" cy="462672"/>
              <a:chOff x="7807573" y="1543050"/>
              <a:chExt cx="233908" cy="469022"/>
            </a:xfrm>
          </p:grpSpPr>
          <p:sp>
            <p:nvSpPr>
              <p:cNvPr id="152" name="楕円 135">
                <a:extLst>
                  <a:ext uri="{FF2B5EF4-FFF2-40B4-BE49-F238E27FC236}">
                    <a16:creationId xmlns:a16="http://schemas.microsoft.com/office/drawing/2014/main" id="{FBDD550C-1FBC-4597-8C7E-07CA83FCF8AE}"/>
                  </a:ext>
                </a:extLst>
              </p:cNvPr>
              <p:cNvSpPr/>
              <p:nvPr/>
            </p:nvSpPr>
            <p:spPr>
              <a:xfrm>
                <a:off x="7817574" y="1607818"/>
                <a:ext cx="213906" cy="404254"/>
              </a:xfrm>
              <a:custGeom>
                <a:avLst/>
                <a:gdLst>
                  <a:gd name="connsiteX0" fmla="*/ 0 w 1011326"/>
                  <a:gd name="connsiteY0" fmla="*/ 793173 h 1586345"/>
                  <a:gd name="connsiteX1" fmla="*/ 505663 w 1011326"/>
                  <a:gd name="connsiteY1" fmla="*/ 0 h 1586345"/>
                  <a:gd name="connsiteX2" fmla="*/ 1011326 w 1011326"/>
                  <a:gd name="connsiteY2" fmla="*/ 793173 h 1586345"/>
                  <a:gd name="connsiteX3" fmla="*/ 505663 w 1011326"/>
                  <a:gd name="connsiteY3" fmla="*/ 1586346 h 1586345"/>
                  <a:gd name="connsiteX4" fmla="*/ 0 w 1011326"/>
                  <a:gd name="connsiteY4" fmla="*/ 793173 h 1586345"/>
                  <a:gd name="connsiteX0" fmla="*/ 0 w 1011326"/>
                  <a:gd name="connsiteY0" fmla="*/ 793173 h 1586346"/>
                  <a:gd name="connsiteX1" fmla="*/ 505663 w 1011326"/>
                  <a:gd name="connsiteY1" fmla="*/ 0 h 1586346"/>
                  <a:gd name="connsiteX2" fmla="*/ 1011326 w 1011326"/>
                  <a:gd name="connsiteY2" fmla="*/ 793173 h 1586346"/>
                  <a:gd name="connsiteX3" fmla="*/ 505663 w 1011326"/>
                  <a:gd name="connsiteY3" fmla="*/ 1586346 h 1586346"/>
                  <a:gd name="connsiteX4" fmla="*/ 0 w 1011326"/>
                  <a:gd name="connsiteY4" fmla="*/ 793173 h 1586346"/>
                  <a:gd name="connsiteX0" fmla="*/ 0 w 1011326"/>
                  <a:gd name="connsiteY0" fmla="*/ 793173 h 1586346"/>
                  <a:gd name="connsiteX1" fmla="*/ 505663 w 1011326"/>
                  <a:gd name="connsiteY1" fmla="*/ 0 h 1586346"/>
                  <a:gd name="connsiteX2" fmla="*/ 1011326 w 1011326"/>
                  <a:gd name="connsiteY2" fmla="*/ 793173 h 1586346"/>
                  <a:gd name="connsiteX3" fmla="*/ 505663 w 1011326"/>
                  <a:gd name="connsiteY3" fmla="*/ 1586346 h 1586346"/>
                  <a:gd name="connsiteX4" fmla="*/ 0 w 1011326"/>
                  <a:gd name="connsiteY4" fmla="*/ 793173 h 1586346"/>
                  <a:gd name="connsiteX0" fmla="*/ 0 w 1011326"/>
                  <a:gd name="connsiteY0" fmla="*/ 793173 h 1586346"/>
                  <a:gd name="connsiteX1" fmla="*/ 505663 w 1011326"/>
                  <a:gd name="connsiteY1" fmla="*/ 0 h 1586346"/>
                  <a:gd name="connsiteX2" fmla="*/ 1011326 w 1011326"/>
                  <a:gd name="connsiteY2" fmla="*/ 793173 h 1586346"/>
                  <a:gd name="connsiteX3" fmla="*/ 505663 w 1011326"/>
                  <a:gd name="connsiteY3" fmla="*/ 1586346 h 1586346"/>
                  <a:gd name="connsiteX4" fmla="*/ 0 w 1011326"/>
                  <a:gd name="connsiteY4" fmla="*/ 793173 h 158634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696590 h 1724713"/>
                  <a:gd name="connsiteX1" fmla="*/ 505664 w 1011326"/>
                  <a:gd name="connsiteY1" fmla="*/ 0 h 1724713"/>
                  <a:gd name="connsiteX2" fmla="*/ 1011326 w 1011326"/>
                  <a:gd name="connsiteY2" fmla="*/ 696590 h 1724713"/>
                  <a:gd name="connsiteX3" fmla="*/ 492963 w 1011326"/>
                  <a:gd name="connsiteY3" fmla="*/ 1724713 h 1724713"/>
                  <a:gd name="connsiteX4" fmla="*/ 0 w 1011326"/>
                  <a:gd name="connsiteY4" fmla="*/ 696590 h 1724713"/>
                  <a:gd name="connsiteX0" fmla="*/ 93 w 1011419"/>
                  <a:gd name="connsiteY0" fmla="*/ 696590 h 1724713"/>
                  <a:gd name="connsiteX1" fmla="*/ 505757 w 1011419"/>
                  <a:gd name="connsiteY1" fmla="*/ 0 h 1724713"/>
                  <a:gd name="connsiteX2" fmla="*/ 1011419 w 1011419"/>
                  <a:gd name="connsiteY2" fmla="*/ 696590 h 1724713"/>
                  <a:gd name="connsiteX3" fmla="*/ 493056 w 1011419"/>
                  <a:gd name="connsiteY3" fmla="*/ 1724713 h 1724713"/>
                  <a:gd name="connsiteX4" fmla="*/ 93 w 1011419"/>
                  <a:gd name="connsiteY4" fmla="*/ 696590 h 1724713"/>
                  <a:gd name="connsiteX0" fmla="*/ 93 w 1011490"/>
                  <a:gd name="connsiteY0" fmla="*/ 696590 h 1724713"/>
                  <a:gd name="connsiteX1" fmla="*/ 505757 w 1011490"/>
                  <a:gd name="connsiteY1" fmla="*/ 0 h 1724713"/>
                  <a:gd name="connsiteX2" fmla="*/ 1011419 w 1011490"/>
                  <a:gd name="connsiteY2" fmla="*/ 696590 h 1724713"/>
                  <a:gd name="connsiteX3" fmla="*/ 493056 w 1011490"/>
                  <a:gd name="connsiteY3" fmla="*/ 1724713 h 1724713"/>
                  <a:gd name="connsiteX4" fmla="*/ 93 w 1011490"/>
                  <a:gd name="connsiteY4" fmla="*/ 696590 h 1724713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1327" h="1562286">
                    <a:moveTo>
                      <a:pt x="1" y="534163"/>
                    </a:moveTo>
                    <a:cubicBezTo>
                      <a:pt x="-16" y="256684"/>
                      <a:pt x="170919" y="0"/>
                      <a:pt x="492863" y="0"/>
                    </a:cubicBezTo>
                    <a:cubicBezTo>
                      <a:pt x="814807" y="0"/>
                      <a:pt x="1011310" y="231038"/>
                      <a:pt x="1011327" y="534163"/>
                    </a:cubicBezTo>
                    <a:cubicBezTo>
                      <a:pt x="1011344" y="837288"/>
                      <a:pt x="872707" y="1140845"/>
                      <a:pt x="492964" y="1562286"/>
                    </a:cubicBezTo>
                    <a:cubicBezTo>
                      <a:pt x="100360" y="1141092"/>
                      <a:pt x="18" y="811642"/>
                      <a:pt x="1" y="534163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3" name="楕円 135">
                <a:extLst>
                  <a:ext uri="{FF2B5EF4-FFF2-40B4-BE49-F238E27FC236}">
                    <a16:creationId xmlns:a16="http://schemas.microsoft.com/office/drawing/2014/main" id="{3D52B19A-6352-4F57-9333-002D3EFF2FFE}"/>
                  </a:ext>
                </a:extLst>
              </p:cNvPr>
              <p:cNvSpPr/>
              <p:nvPr/>
            </p:nvSpPr>
            <p:spPr>
              <a:xfrm>
                <a:off x="7831386" y="1589459"/>
                <a:ext cx="186284" cy="379750"/>
              </a:xfrm>
              <a:custGeom>
                <a:avLst/>
                <a:gdLst>
                  <a:gd name="connsiteX0" fmla="*/ 0 w 1011326"/>
                  <a:gd name="connsiteY0" fmla="*/ 793173 h 1586345"/>
                  <a:gd name="connsiteX1" fmla="*/ 505663 w 1011326"/>
                  <a:gd name="connsiteY1" fmla="*/ 0 h 1586345"/>
                  <a:gd name="connsiteX2" fmla="*/ 1011326 w 1011326"/>
                  <a:gd name="connsiteY2" fmla="*/ 793173 h 1586345"/>
                  <a:gd name="connsiteX3" fmla="*/ 505663 w 1011326"/>
                  <a:gd name="connsiteY3" fmla="*/ 1586346 h 1586345"/>
                  <a:gd name="connsiteX4" fmla="*/ 0 w 1011326"/>
                  <a:gd name="connsiteY4" fmla="*/ 793173 h 1586345"/>
                  <a:gd name="connsiteX0" fmla="*/ 0 w 1011326"/>
                  <a:gd name="connsiteY0" fmla="*/ 793173 h 1586346"/>
                  <a:gd name="connsiteX1" fmla="*/ 505663 w 1011326"/>
                  <a:gd name="connsiteY1" fmla="*/ 0 h 1586346"/>
                  <a:gd name="connsiteX2" fmla="*/ 1011326 w 1011326"/>
                  <a:gd name="connsiteY2" fmla="*/ 793173 h 1586346"/>
                  <a:gd name="connsiteX3" fmla="*/ 505663 w 1011326"/>
                  <a:gd name="connsiteY3" fmla="*/ 1586346 h 1586346"/>
                  <a:gd name="connsiteX4" fmla="*/ 0 w 1011326"/>
                  <a:gd name="connsiteY4" fmla="*/ 793173 h 1586346"/>
                  <a:gd name="connsiteX0" fmla="*/ 0 w 1011326"/>
                  <a:gd name="connsiteY0" fmla="*/ 793173 h 1586346"/>
                  <a:gd name="connsiteX1" fmla="*/ 505663 w 1011326"/>
                  <a:gd name="connsiteY1" fmla="*/ 0 h 1586346"/>
                  <a:gd name="connsiteX2" fmla="*/ 1011326 w 1011326"/>
                  <a:gd name="connsiteY2" fmla="*/ 793173 h 1586346"/>
                  <a:gd name="connsiteX3" fmla="*/ 505663 w 1011326"/>
                  <a:gd name="connsiteY3" fmla="*/ 1586346 h 1586346"/>
                  <a:gd name="connsiteX4" fmla="*/ 0 w 1011326"/>
                  <a:gd name="connsiteY4" fmla="*/ 793173 h 1586346"/>
                  <a:gd name="connsiteX0" fmla="*/ 0 w 1011326"/>
                  <a:gd name="connsiteY0" fmla="*/ 793173 h 1586346"/>
                  <a:gd name="connsiteX1" fmla="*/ 505663 w 1011326"/>
                  <a:gd name="connsiteY1" fmla="*/ 0 h 1586346"/>
                  <a:gd name="connsiteX2" fmla="*/ 1011326 w 1011326"/>
                  <a:gd name="connsiteY2" fmla="*/ 793173 h 1586346"/>
                  <a:gd name="connsiteX3" fmla="*/ 505663 w 1011326"/>
                  <a:gd name="connsiteY3" fmla="*/ 1586346 h 1586346"/>
                  <a:gd name="connsiteX4" fmla="*/ 0 w 1011326"/>
                  <a:gd name="connsiteY4" fmla="*/ 793173 h 158634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696590 h 1724713"/>
                  <a:gd name="connsiteX1" fmla="*/ 505664 w 1011326"/>
                  <a:gd name="connsiteY1" fmla="*/ 0 h 1724713"/>
                  <a:gd name="connsiteX2" fmla="*/ 1011326 w 1011326"/>
                  <a:gd name="connsiteY2" fmla="*/ 696590 h 1724713"/>
                  <a:gd name="connsiteX3" fmla="*/ 492963 w 1011326"/>
                  <a:gd name="connsiteY3" fmla="*/ 1724713 h 1724713"/>
                  <a:gd name="connsiteX4" fmla="*/ 0 w 1011326"/>
                  <a:gd name="connsiteY4" fmla="*/ 696590 h 1724713"/>
                  <a:gd name="connsiteX0" fmla="*/ 93 w 1011419"/>
                  <a:gd name="connsiteY0" fmla="*/ 696590 h 1724713"/>
                  <a:gd name="connsiteX1" fmla="*/ 505757 w 1011419"/>
                  <a:gd name="connsiteY1" fmla="*/ 0 h 1724713"/>
                  <a:gd name="connsiteX2" fmla="*/ 1011419 w 1011419"/>
                  <a:gd name="connsiteY2" fmla="*/ 696590 h 1724713"/>
                  <a:gd name="connsiteX3" fmla="*/ 493056 w 1011419"/>
                  <a:gd name="connsiteY3" fmla="*/ 1724713 h 1724713"/>
                  <a:gd name="connsiteX4" fmla="*/ 93 w 1011419"/>
                  <a:gd name="connsiteY4" fmla="*/ 696590 h 1724713"/>
                  <a:gd name="connsiteX0" fmla="*/ 93 w 1011490"/>
                  <a:gd name="connsiteY0" fmla="*/ 696590 h 1724713"/>
                  <a:gd name="connsiteX1" fmla="*/ 505757 w 1011490"/>
                  <a:gd name="connsiteY1" fmla="*/ 0 h 1724713"/>
                  <a:gd name="connsiteX2" fmla="*/ 1011419 w 1011490"/>
                  <a:gd name="connsiteY2" fmla="*/ 696590 h 1724713"/>
                  <a:gd name="connsiteX3" fmla="*/ 493056 w 1011490"/>
                  <a:gd name="connsiteY3" fmla="*/ 1724713 h 1724713"/>
                  <a:gd name="connsiteX4" fmla="*/ 93 w 1011490"/>
                  <a:gd name="connsiteY4" fmla="*/ 696590 h 1724713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1327" h="1562286">
                    <a:moveTo>
                      <a:pt x="1" y="534163"/>
                    </a:moveTo>
                    <a:cubicBezTo>
                      <a:pt x="-16" y="256684"/>
                      <a:pt x="170919" y="0"/>
                      <a:pt x="492863" y="0"/>
                    </a:cubicBezTo>
                    <a:cubicBezTo>
                      <a:pt x="814807" y="0"/>
                      <a:pt x="1011310" y="231038"/>
                      <a:pt x="1011327" y="534163"/>
                    </a:cubicBezTo>
                    <a:cubicBezTo>
                      <a:pt x="1011344" y="837288"/>
                      <a:pt x="872707" y="1140845"/>
                      <a:pt x="492964" y="1562286"/>
                    </a:cubicBezTo>
                    <a:cubicBezTo>
                      <a:pt x="100360" y="1141092"/>
                      <a:pt x="18" y="811642"/>
                      <a:pt x="1" y="534163"/>
                    </a:cubicBezTo>
                    <a:close/>
                  </a:path>
                </a:pathLst>
              </a:custGeom>
              <a:solidFill>
                <a:srgbClr val="FF33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4" name="楕円 135">
                <a:extLst>
                  <a:ext uri="{FF2B5EF4-FFF2-40B4-BE49-F238E27FC236}">
                    <a16:creationId xmlns:a16="http://schemas.microsoft.com/office/drawing/2014/main" id="{8DAF5E07-F2DD-424B-8B31-40F0B095F638}"/>
                  </a:ext>
                </a:extLst>
              </p:cNvPr>
              <p:cNvSpPr/>
              <p:nvPr/>
            </p:nvSpPr>
            <p:spPr>
              <a:xfrm>
                <a:off x="7807573" y="1543050"/>
                <a:ext cx="233908" cy="354806"/>
              </a:xfrm>
              <a:custGeom>
                <a:avLst/>
                <a:gdLst>
                  <a:gd name="connsiteX0" fmla="*/ 0 w 1011326"/>
                  <a:gd name="connsiteY0" fmla="*/ 793173 h 1586345"/>
                  <a:gd name="connsiteX1" fmla="*/ 505663 w 1011326"/>
                  <a:gd name="connsiteY1" fmla="*/ 0 h 1586345"/>
                  <a:gd name="connsiteX2" fmla="*/ 1011326 w 1011326"/>
                  <a:gd name="connsiteY2" fmla="*/ 793173 h 1586345"/>
                  <a:gd name="connsiteX3" fmla="*/ 505663 w 1011326"/>
                  <a:gd name="connsiteY3" fmla="*/ 1586346 h 1586345"/>
                  <a:gd name="connsiteX4" fmla="*/ 0 w 1011326"/>
                  <a:gd name="connsiteY4" fmla="*/ 793173 h 1586345"/>
                  <a:gd name="connsiteX0" fmla="*/ 0 w 1011326"/>
                  <a:gd name="connsiteY0" fmla="*/ 793173 h 1586346"/>
                  <a:gd name="connsiteX1" fmla="*/ 505663 w 1011326"/>
                  <a:gd name="connsiteY1" fmla="*/ 0 h 1586346"/>
                  <a:gd name="connsiteX2" fmla="*/ 1011326 w 1011326"/>
                  <a:gd name="connsiteY2" fmla="*/ 793173 h 1586346"/>
                  <a:gd name="connsiteX3" fmla="*/ 505663 w 1011326"/>
                  <a:gd name="connsiteY3" fmla="*/ 1586346 h 1586346"/>
                  <a:gd name="connsiteX4" fmla="*/ 0 w 1011326"/>
                  <a:gd name="connsiteY4" fmla="*/ 793173 h 1586346"/>
                  <a:gd name="connsiteX0" fmla="*/ 0 w 1011326"/>
                  <a:gd name="connsiteY0" fmla="*/ 793173 h 1586346"/>
                  <a:gd name="connsiteX1" fmla="*/ 505663 w 1011326"/>
                  <a:gd name="connsiteY1" fmla="*/ 0 h 1586346"/>
                  <a:gd name="connsiteX2" fmla="*/ 1011326 w 1011326"/>
                  <a:gd name="connsiteY2" fmla="*/ 793173 h 1586346"/>
                  <a:gd name="connsiteX3" fmla="*/ 505663 w 1011326"/>
                  <a:gd name="connsiteY3" fmla="*/ 1586346 h 1586346"/>
                  <a:gd name="connsiteX4" fmla="*/ 0 w 1011326"/>
                  <a:gd name="connsiteY4" fmla="*/ 793173 h 1586346"/>
                  <a:gd name="connsiteX0" fmla="*/ 0 w 1011326"/>
                  <a:gd name="connsiteY0" fmla="*/ 793173 h 1586346"/>
                  <a:gd name="connsiteX1" fmla="*/ 505663 w 1011326"/>
                  <a:gd name="connsiteY1" fmla="*/ 0 h 1586346"/>
                  <a:gd name="connsiteX2" fmla="*/ 1011326 w 1011326"/>
                  <a:gd name="connsiteY2" fmla="*/ 793173 h 1586346"/>
                  <a:gd name="connsiteX3" fmla="*/ 505663 w 1011326"/>
                  <a:gd name="connsiteY3" fmla="*/ 1586346 h 1586346"/>
                  <a:gd name="connsiteX4" fmla="*/ 0 w 1011326"/>
                  <a:gd name="connsiteY4" fmla="*/ 793173 h 158634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696590 h 1724713"/>
                  <a:gd name="connsiteX1" fmla="*/ 505664 w 1011326"/>
                  <a:gd name="connsiteY1" fmla="*/ 0 h 1724713"/>
                  <a:gd name="connsiteX2" fmla="*/ 1011326 w 1011326"/>
                  <a:gd name="connsiteY2" fmla="*/ 696590 h 1724713"/>
                  <a:gd name="connsiteX3" fmla="*/ 492963 w 1011326"/>
                  <a:gd name="connsiteY3" fmla="*/ 1724713 h 1724713"/>
                  <a:gd name="connsiteX4" fmla="*/ 0 w 1011326"/>
                  <a:gd name="connsiteY4" fmla="*/ 696590 h 1724713"/>
                  <a:gd name="connsiteX0" fmla="*/ 93 w 1011419"/>
                  <a:gd name="connsiteY0" fmla="*/ 696590 h 1724713"/>
                  <a:gd name="connsiteX1" fmla="*/ 505757 w 1011419"/>
                  <a:gd name="connsiteY1" fmla="*/ 0 h 1724713"/>
                  <a:gd name="connsiteX2" fmla="*/ 1011419 w 1011419"/>
                  <a:gd name="connsiteY2" fmla="*/ 696590 h 1724713"/>
                  <a:gd name="connsiteX3" fmla="*/ 493056 w 1011419"/>
                  <a:gd name="connsiteY3" fmla="*/ 1724713 h 1724713"/>
                  <a:gd name="connsiteX4" fmla="*/ 93 w 1011419"/>
                  <a:gd name="connsiteY4" fmla="*/ 696590 h 1724713"/>
                  <a:gd name="connsiteX0" fmla="*/ 93 w 1011490"/>
                  <a:gd name="connsiteY0" fmla="*/ 696590 h 1724713"/>
                  <a:gd name="connsiteX1" fmla="*/ 505757 w 1011490"/>
                  <a:gd name="connsiteY1" fmla="*/ 0 h 1724713"/>
                  <a:gd name="connsiteX2" fmla="*/ 1011419 w 1011490"/>
                  <a:gd name="connsiteY2" fmla="*/ 696590 h 1724713"/>
                  <a:gd name="connsiteX3" fmla="*/ 493056 w 1011490"/>
                  <a:gd name="connsiteY3" fmla="*/ 1724713 h 1724713"/>
                  <a:gd name="connsiteX4" fmla="*/ 93 w 1011490"/>
                  <a:gd name="connsiteY4" fmla="*/ 696590 h 1724713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1327" h="1562286">
                    <a:moveTo>
                      <a:pt x="1" y="534163"/>
                    </a:moveTo>
                    <a:cubicBezTo>
                      <a:pt x="-16" y="256684"/>
                      <a:pt x="170919" y="0"/>
                      <a:pt x="492863" y="0"/>
                    </a:cubicBezTo>
                    <a:cubicBezTo>
                      <a:pt x="814807" y="0"/>
                      <a:pt x="1011310" y="231038"/>
                      <a:pt x="1011327" y="534163"/>
                    </a:cubicBezTo>
                    <a:cubicBezTo>
                      <a:pt x="1011344" y="837288"/>
                      <a:pt x="872707" y="1140845"/>
                      <a:pt x="492964" y="1562286"/>
                    </a:cubicBezTo>
                    <a:cubicBezTo>
                      <a:pt x="100360" y="1141092"/>
                      <a:pt x="18" y="811642"/>
                      <a:pt x="1" y="534163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171" name="フリーフォーム: 図形 170">
              <a:extLst>
                <a:ext uri="{FF2B5EF4-FFF2-40B4-BE49-F238E27FC236}">
                  <a16:creationId xmlns:a16="http://schemas.microsoft.com/office/drawing/2014/main" id="{533DDF38-77A7-4E51-AA6A-E97F2A448EA0}"/>
                </a:ext>
              </a:extLst>
            </p:cNvPr>
            <p:cNvSpPr/>
            <p:nvPr/>
          </p:nvSpPr>
          <p:spPr>
            <a:xfrm rot="5400000">
              <a:off x="7833461" y="863542"/>
              <a:ext cx="173150" cy="847728"/>
            </a:xfrm>
            <a:custGeom>
              <a:avLst/>
              <a:gdLst>
                <a:gd name="connsiteX0" fmla="*/ 517 w 194729"/>
                <a:gd name="connsiteY0" fmla="*/ 807679 h 876413"/>
                <a:gd name="connsiteX1" fmla="*/ 7142 w 194729"/>
                <a:gd name="connsiteY1" fmla="*/ 798338 h 876413"/>
                <a:gd name="connsiteX2" fmla="*/ 194729 w 194729"/>
                <a:gd name="connsiteY2" fmla="*/ 707948 h 876413"/>
                <a:gd name="connsiteX3" fmla="*/ 110283 w 194729"/>
                <a:gd name="connsiteY3" fmla="*/ 848562 h 876413"/>
                <a:gd name="connsiteX4" fmla="*/ 102734 w 194729"/>
                <a:gd name="connsiteY4" fmla="*/ 876413 h 876413"/>
                <a:gd name="connsiteX5" fmla="*/ 47464 w 194729"/>
                <a:gd name="connsiteY5" fmla="*/ 846413 h 876413"/>
                <a:gd name="connsiteX6" fmla="*/ 0 w 194729"/>
                <a:gd name="connsiteY6" fmla="*/ 69013 h 876413"/>
                <a:gd name="connsiteX7" fmla="*/ 47464 w 194729"/>
                <a:gd name="connsiteY7" fmla="*/ 29851 h 876413"/>
                <a:gd name="connsiteX8" fmla="*/ 102461 w 194729"/>
                <a:gd name="connsiteY8" fmla="*/ 0 h 876413"/>
                <a:gd name="connsiteX9" fmla="*/ 110283 w 194729"/>
                <a:gd name="connsiteY9" fmla="*/ 28859 h 876413"/>
                <a:gd name="connsiteX10" fmla="*/ 194729 w 194729"/>
                <a:gd name="connsiteY10" fmla="*/ 169472 h 876413"/>
                <a:gd name="connsiteX11" fmla="*/ 7142 w 194729"/>
                <a:gd name="connsiteY11" fmla="*/ 79082 h 87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4729" h="876413">
                  <a:moveTo>
                    <a:pt x="517" y="807679"/>
                  </a:moveTo>
                  <a:lnTo>
                    <a:pt x="7142" y="798338"/>
                  </a:lnTo>
                  <a:cubicBezTo>
                    <a:pt x="55150" y="742491"/>
                    <a:pt x="121472" y="707948"/>
                    <a:pt x="194729" y="707948"/>
                  </a:cubicBezTo>
                  <a:cubicBezTo>
                    <a:pt x="158276" y="748070"/>
                    <a:pt x="129723" y="796034"/>
                    <a:pt x="110283" y="848562"/>
                  </a:cubicBezTo>
                  <a:lnTo>
                    <a:pt x="102734" y="876413"/>
                  </a:lnTo>
                  <a:lnTo>
                    <a:pt x="47464" y="846413"/>
                  </a:lnTo>
                  <a:close/>
                  <a:moveTo>
                    <a:pt x="0" y="69013"/>
                  </a:moveTo>
                  <a:lnTo>
                    <a:pt x="47464" y="29851"/>
                  </a:lnTo>
                  <a:lnTo>
                    <a:pt x="102461" y="0"/>
                  </a:lnTo>
                  <a:lnTo>
                    <a:pt x="110283" y="28859"/>
                  </a:lnTo>
                  <a:cubicBezTo>
                    <a:pt x="129723" y="81387"/>
                    <a:pt x="158276" y="129351"/>
                    <a:pt x="194729" y="169472"/>
                  </a:cubicBezTo>
                  <a:cubicBezTo>
                    <a:pt x="121472" y="169472"/>
                    <a:pt x="55150" y="134930"/>
                    <a:pt x="7142" y="79082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2" name="楕円 171">
              <a:extLst>
                <a:ext uri="{FF2B5EF4-FFF2-40B4-BE49-F238E27FC236}">
                  <a16:creationId xmlns:a16="http://schemas.microsoft.com/office/drawing/2014/main" id="{FE8FD950-0F67-48E3-8183-80B8C7C36993}"/>
                </a:ext>
              </a:extLst>
            </p:cNvPr>
            <p:cNvSpPr/>
            <p:nvPr/>
          </p:nvSpPr>
          <p:spPr>
            <a:xfrm>
              <a:off x="7482116" y="1287715"/>
              <a:ext cx="165667" cy="223781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" name="楕円 172">
              <a:extLst>
                <a:ext uri="{FF2B5EF4-FFF2-40B4-BE49-F238E27FC236}">
                  <a16:creationId xmlns:a16="http://schemas.microsoft.com/office/drawing/2014/main" id="{290ACA73-32AE-4EC5-8660-A125D2C654B0}"/>
                </a:ext>
              </a:extLst>
            </p:cNvPr>
            <p:cNvSpPr/>
            <p:nvPr/>
          </p:nvSpPr>
          <p:spPr>
            <a:xfrm>
              <a:off x="7508060" y="1325076"/>
              <a:ext cx="111062" cy="150023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楕円 173">
              <a:extLst>
                <a:ext uri="{FF2B5EF4-FFF2-40B4-BE49-F238E27FC236}">
                  <a16:creationId xmlns:a16="http://schemas.microsoft.com/office/drawing/2014/main" id="{2724D79C-000A-465E-8F6C-66320D94D762}"/>
                </a:ext>
              </a:extLst>
            </p:cNvPr>
            <p:cNvSpPr/>
            <p:nvPr/>
          </p:nvSpPr>
          <p:spPr>
            <a:xfrm>
              <a:off x="8187253" y="1287715"/>
              <a:ext cx="165667" cy="223781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楕円 174">
              <a:extLst>
                <a:ext uri="{FF2B5EF4-FFF2-40B4-BE49-F238E27FC236}">
                  <a16:creationId xmlns:a16="http://schemas.microsoft.com/office/drawing/2014/main" id="{215705D5-B8A0-4C84-A4C4-6002B758DEB8}"/>
                </a:ext>
              </a:extLst>
            </p:cNvPr>
            <p:cNvSpPr/>
            <p:nvPr/>
          </p:nvSpPr>
          <p:spPr>
            <a:xfrm>
              <a:off x="8213197" y="1325076"/>
              <a:ext cx="111062" cy="150023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92" name="テキスト ボックス 191">
            <a:extLst>
              <a:ext uri="{FF2B5EF4-FFF2-40B4-BE49-F238E27FC236}">
                <a16:creationId xmlns:a16="http://schemas.microsoft.com/office/drawing/2014/main" id="{D29B170F-8338-4BA3-9F43-366BAB88186E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コマドリのイラスト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048EB1B1-A226-4320-95B6-3632A1CCAC2A}"/>
              </a:ext>
            </a:extLst>
          </p:cNvPr>
          <p:cNvGrpSpPr/>
          <p:nvPr/>
        </p:nvGrpSpPr>
        <p:grpSpPr>
          <a:xfrm>
            <a:off x="783385" y="4191585"/>
            <a:ext cx="2509703" cy="2055968"/>
            <a:chOff x="716710" y="1224952"/>
            <a:chExt cx="2509703" cy="2055968"/>
          </a:xfrm>
        </p:grpSpPr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C73B81E4-BDF8-47E0-960A-43270F1A1AB9}"/>
                </a:ext>
              </a:extLst>
            </p:cNvPr>
            <p:cNvGrpSpPr/>
            <p:nvPr/>
          </p:nvGrpSpPr>
          <p:grpSpPr>
            <a:xfrm>
              <a:off x="716710" y="1630306"/>
              <a:ext cx="363790" cy="298151"/>
              <a:chOff x="3301875" y="939910"/>
              <a:chExt cx="363790" cy="298151"/>
            </a:xfrm>
          </p:grpSpPr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D4B77E89-317D-499E-B590-3B9C3F36E221}"/>
                  </a:ext>
                </a:extLst>
              </p:cNvPr>
              <p:cNvSpPr/>
              <p:nvPr/>
            </p:nvSpPr>
            <p:spPr>
              <a:xfrm rot="15300000">
                <a:off x="3455545" y="1028326"/>
                <a:ext cx="108987" cy="310483"/>
              </a:xfrm>
              <a:custGeom>
                <a:avLst/>
                <a:gdLst>
                  <a:gd name="connsiteX0" fmla="*/ 131338 w 131338"/>
                  <a:gd name="connsiteY0" fmla="*/ 0 h 352016"/>
                  <a:gd name="connsiteX1" fmla="*/ 131338 w 131338"/>
                  <a:gd name="connsiteY1" fmla="*/ 352016 h 352016"/>
                  <a:gd name="connsiteX2" fmla="*/ 0 w 131338"/>
                  <a:gd name="connsiteY2" fmla="*/ 352016 h 352016"/>
                  <a:gd name="connsiteX3" fmla="*/ 131338 w 131338"/>
                  <a:gd name="connsiteY3" fmla="*/ 0 h 352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1338" h="352016">
                    <a:moveTo>
                      <a:pt x="131338" y="0"/>
                    </a:moveTo>
                    <a:lnTo>
                      <a:pt x="131338" y="352016"/>
                    </a:lnTo>
                    <a:lnTo>
                      <a:pt x="0" y="352016"/>
                    </a:lnTo>
                    <a:lnTo>
                      <a:pt x="131338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65620C7C-3AB3-47A9-91FE-8A9AC42FCB4F}"/>
                  </a:ext>
                </a:extLst>
              </p:cNvPr>
              <p:cNvSpPr/>
              <p:nvPr/>
            </p:nvSpPr>
            <p:spPr>
              <a:xfrm rot="17100000">
                <a:off x="3413708" y="828077"/>
                <a:ext cx="140124" cy="363790"/>
              </a:xfrm>
              <a:custGeom>
                <a:avLst/>
                <a:gdLst>
                  <a:gd name="connsiteX0" fmla="*/ 140124 w 140124"/>
                  <a:gd name="connsiteY0" fmla="*/ 363790 h 363790"/>
                  <a:gd name="connsiteX1" fmla="*/ 0 w 140124"/>
                  <a:gd name="connsiteY1" fmla="*/ 363790 h 363790"/>
                  <a:gd name="connsiteX2" fmla="*/ 0 w 140124"/>
                  <a:gd name="connsiteY2" fmla="*/ 11774 h 363790"/>
                  <a:gd name="connsiteX3" fmla="*/ 4393 w 140124"/>
                  <a:gd name="connsiteY3" fmla="*/ 0 h 363790"/>
                  <a:gd name="connsiteX4" fmla="*/ 140124 w 140124"/>
                  <a:gd name="connsiteY4" fmla="*/ 363790 h 363790"/>
                  <a:gd name="connsiteX0" fmla="*/ 140124 w 140124"/>
                  <a:gd name="connsiteY0" fmla="*/ 363790 h 363790"/>
                  <a:gd name="connsiteX1" fmla="*/ 0 w 140124"/>
                  <a:gd name="connsiteY1" fmla="*/ 363790 h 363790"/>
                  <a:gd name="connsiteX2" fmla="*/ 4393 w 140124"/>
                  <a:gd name="connsiteY2" fmla="*/ 0 h 363790"/>
                  <a:gd name="connsiteX3" fmla="*/ 140124 w 140124"/>
                  <a:gd name="connsiteY3" fmla="*/ 363790 h 3637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0124" h="363790">
                    <a:moveTo>
                      <a:pt x="140124" y="363790"/>
                    </a:moveTo>
                    <a:lnTo>
                      <a:pt x="0" y="363790"/>
                    </a:lnTo>
                    <a:cubicBezTo>
                      <a:pt x="1464" y="242527"/>
                      <a:pt x="2929" y="121263"/>
                      <a:pt x="4393" y="0"/>
                    </a:cubicBezTo>
                    <a:lnTo>
                      <a:pt x="140124" y="36379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5ABD45D3-21BC-4E6F-A5E8-28F184826886}"/>
                </a:ext>
              </a:extLst>
            </p:cNvPr>
            <p:cNvGrpSpPr/>
            <p:nvPr/>
          </p:nvGrpSpPr>
          <p:grpSpPr>
            <a:xfrm>
              <a:off x="970869" y="1224952"/>
              <a:ext cx="2255544" cy="2055968"/>
              <a:chOff x="439917" y="3858020"/>
              <a:chExt cx="2497188" cy="2276231"/>
            </a:xfrm>
          </p:grpSpPr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4FF3668B-A059-4691-819F-1836ECD6D5D6}"/>
                  </a:ext>
                </a:extLst>
              </p:cNvPr>
              <p:cNvSpPr/>
              <p:nvPr/>
            </p:nvSpPr>
            <p:spPr>
              <a:xfrm rot="5400000">
                <a:off x="1189618" y="5495406"/>
                <a:ext cx="412151" cy="548039"/>
              </a:xfrm>
              <a:custGeom>
                <a:avLst/>
                <a:gdLst>
                  <a:gd name="connsiteX0" fmla="*/ 1829 w 720676"/>
                  <a:gd name="connsiteY0" fmla="*/ 215118 h 958284"/>
                  <a:gd name="connsiteX1" fmla="*/ 3962 w 720676"/>
                  <a:gd name="connsiteY1" fmla="*/ 187137 h 958284"/>
                  <a:gd name="connsiteX2" fmla="*/ 53236 w 720676"/>
                  <a:gd name="connsiteY2" fmla="*/ 170992 h 958284"/>
                  <a:gd name="connsiteX3" fmla="*/ 487607 w 720676"/>
                  <a:gd name="connsiteY3" fmla="*/ 390964 h 958284"/>
                  <a:gd name="connsiteX4" fmla="*/ 493829 w 720676"/>
                  <a:gd name="connsiteY4" fmla="*/ 292625 h 958284"/>
                  <a:gd name="connsiteX5" fmla="*/ 632175 w 720676"/>
                  <a:gd name="connsiteY5" fmla="*/ 0 h 958284"/>
                  <a:gd name="connsiteX6" fmla="*/ 576916 w 720676"/>
                  <a:gd name="connsiteY6" fmla="*/ 211284 h 958284"/>
                  <a:gd name="connsiteX7" fmla="*/ 570601 w 720676"/>
                  <a:gd name="connsiteY7" fmla="*/ 266745 h 958284"/>
                  <a:gd name="connsiteX8" fmla="*/ 575173 w 720676"/>
                  <a:gd name="connsiteY8" fmla="*/ 353650 h 958284"/>
                  <a:gd name="connsiteX9" fmla="*/ 605770 w 720676"/>
                  <a:gd name="connsiteY9" fmla="*/ 511053 h 958284"/>
                  <a:gd name="connsiteX10" fmla="*/ 720676 w 720676"/>
                  <a:gd name="connsiteY10" fmla="*/ 790158 h 958284"/>
                  <a:gd name="connsiteX11" fmla="*/ 568842 w 720676"/>
                  <a:gd name="connsiteY11" fmla="*/ 647441 h 958284"/>
                  <a:gd name="connsiteX12" fmla="*/ 564016 w 720676"/>
                  <a:gd name="connsiteY12" fmla="*/ 633675 h 958284"/>
                  <a:gd name="connsiteX13" fmla="*/ 576917 w 720676"/>
                  <a:gd name="connsiteY13" fmla="*/ 746956 h 958284"/>
                  <a:gd name="connsiteX14" fmla="*/ 632176 w 720676"/>
                  <a:gd name="connsiteY14" fmla="*/ 958239 h 958284"/>
                  <a:gd name="connsiteX15" fmla="*/ 632175 w 720676"/>
                  <a:gd name="connsiteY15" fmla="*/ 958239 h 958284"/>
                  <a:gd name="connsiteX16" fmla="*/ 526007 w 720676"/>
                  <a:gd name="connsiteY16" fmla="*/ 817908 h 958284"/>
                  <a:gd name="connsiteX17" fmla="*/ 522345 w 720676"/>
                  <a:gd name="connsiteY17" fmla="*/ 800581 h 958284"/>
                  <a:gd name="connsiteX18" fmla="*/ 522977 w 720676"/>
                  <a:gd name="connsiteY18" fmla="*/ 814219 h 958284"/>
                  <a:gd name="connsiteX19" fmla="*/ 544538 w 720676"/>
                  <a:gd name="connsiteY19" fmla="*/ 958284 h 958284"/>
                  <a:gd name="connsiteX20" fmla="*/ 458140 w 720676"/>
                  <a:gd name="connsiteY20" fmla="*/ 653432 h 958284"/>
                  <a:gd name="connsiteX21" fmla="*/ 464930 w 720676"/>
                  <a:gd name="connsiteY21" fmla="*/ 534770 h 958284"/>
                  <a:gd name="connsiteX22" fmla="*/ 477664 w 720676"/>
                  <a:gd name="connsiteY22" fmla="*/ 468124 h 958284"/>
                  <a:gd name="connsiteX23" fmla="*/ 20107 w 720676"/>
                  <a:gd name="connsiteY23" fmla="*/ 236412 h 958284"/>
                  <a:gd name="connsiteX24" fmla="*/ 1829 w 720676"/>
                  <a:gd name="connsiteY24" fmla="*/ 215118 h 958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720676" h="958284">
                    <a:moveTo>
                      <a:pt x="1829" y="215118"/>
                    </a:moveTo>
                    <a:cubicBezTo>
                      <a:pt x="-1092" y="206202"/>
                      <a:pt x="-612" y="196170"/>
                      <a:pt x="3962" y="187137"/>
                    </a:cubicBezTo>
                    <a:cubicBezTo>
                      <a:pt x="13111" y="169072"/>
                      <a:pt x="35171" y="161844"/>
                      <a:pt x="53236" y="170992"/>
                    </a:cubicBezTo>
                    <a:lnTo>
                      <a:pt x="487607" y="390964"/>
                    </a:lnTo>
                    <a:lnTo>
                      <a:pt x="493829" y="292625"/>
                    </a:lnTo>
                    <a:cubicBezTo>
                      <a:pt x="516622" y="120661"/>
                      <a:pt x="569983" y="0"/>
                      <a:pt x="632175" y="0"/>
                    </a:cubicBezTo>
                    <a:cubicBezTo>
                      <a:pt x="608545" y="56553"/>
                      <a:pt x="589777" y="129206"/>
                      <a:pt x="576916" y="211284"/>
                    </a:cubicBezTo>
                    <a:lnTo>
                      <a:pt x="570601" y="266745"/>
                    </a:lnTo>
                    <a:lnTo>
                      <a:pt x="575173" y="353650"/>
                    </a:lnTo>
                    <a:cubicBezTo>
                      <a:pt x="581653" y="405180"/>
                      <a:pt x="591938" y="458326"/>
                      <a:pt x="605770" y="511053"/>
                    </a:cubicBezTo>
                    <a:cubicBezTo>
                      <a:pt x="633437" y="616505"/>
                      <a:pt x="673784" y="714508"/>
                      <a:pt x="720676" y="790158"/>
                    </a:cubicBezTo>
                    <a:cubicBezTo>
                      <a:pt x="673462" y="806202"/>
                      <a:pt x="613652" y="746403"/>
                      <a:pt x="568842" y="647441"/>
                    </a:cubicBezTo>
                    <a:lnTo>
                      <a:pt x="564016" y="633675"/>
                    </a:lnTo>
                    <a:lnTo>
                      <a:pt x="576917" y="746956"/>
                    </a:lnTo>
                    <a:cubicBezTo>
                      <a:pt x="589777" y="829034"/>
                      <a:pt x="608546" y="901687"/>
                      <a:pt x="632176" y="958239"/>
                    </a:cubicBezTo>
                    <a:lnTo>
                      <a:pt x="632175" y="958239"/>
                    </a:lnTo>
                    <a:cubicBezTo>
                      <a:pt x="590714" y="958239"/>
                      <a:pt x="553177" y="904613"/>
                      <a:pt x="526007" y="817908"/>
                    </a:cubicBezTo>
                    <a:lnTo>
                      <a:pt x="522345" y="800581"/>
                    </a:lnTo>
                    <a:lnTo>
                      <a:pt x="522977" y="814219"/>
                    </a:lnTo>
                    <a:cubicBezTo>
                      <a:pt x="527876" y="865706"/>
                      <a:pt x="535128" y="914407"/>
                      <a:pt x="544538" y="958284"/>
                    </a:cubicBezTo>
                    <a:cubicBezTo>
                      <a:pt x="496822" y="958284"/>
                      <a:pt x="458140" y="821797"/>
                      <a:pt x="458140" y="653432"/>
                    </a:cubicBezTo>
                    <a:cubicBezTo>
                      <a:pt x="458140" y="611340"/>
                      <a:pt x="460558" y="571242"/>
                      <a:pt x="464930" y="534770"/>
                    </a:cubicBezTo>
                    <a:lnTo>
                      <a:pt x="477664" y="468124"/>
                    </a:lnTo>
                    <a:lnTo>
                      <a:pt x="20107" y="236412"/>
                    </a:lnTo>
                    <a:cubicBezTo>
                      <a:pt x="11075" y="231837"/>
                      <a:pt x="4751" y="224035"/>
                      <a:pt x="1829" y="215118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39E10DEE-B45C-4F32-A511-9EDA2854E81A}"/>
                  </a:ext>
                </a:extLst>
              </p:cNvPr>
              <p:cNvSpPr/>
              <p:nvPr/>
            </p:nvSpPr>
            <p:spPr>
              <a:xfrm rot="5400000">
                <a:off x="1354718" y="5654156"/>
                <a:ext cx="412151" cy="548039"/>
              </a:xfrm>
              <a:custGeom>
                <a:avLst/>
                <a:gdLst>
                  <a:gd name="connsiteX0" fmla="*/ 1829 w 720676"/>
                  <a:gd name="connsiteY0" fmla="*/ 215118 h 958284"/>
                  <a:gd name="connsiteX1" fmla="*/ 3962 w 720676"/>
                  <a:gd name="connsiteY1" fmla="*/ 187137 h 958284"/>
                  <a:gd name="connsiteX2" fmla="*/ 53236 w 720676"/>
                  <a:gd name="connsiteY2" fmla="*/ 170992 h 958284"/>
                  <a:gd name="connsiteX3" fmla="*/ 487607 w 720676"/>
                  <a:gd name="connsiteY3" fmla="*/ 390964 h 958284"/>
                  <a:gd name="connsiteX4" fmla="*/ 493829 w 720676"/>
                  <a:gd name="connsiteY4" fmla="*/ 292625 h 958284"/>
                  <a:gd name="connsiteX5" fmla="*/ 632175 w 720676"/>
                  <a:gd name="connsiteY5" fmla="*/ 0 h 958284"/>
                  <a:gd name="connsiteX6" fmla="*/ 576916 w 720676"/>
                  <a:gd name="connsiteY6" fmla="*/ 211284 h 958284"/>
                  <a:gd name="connsiteX7" fmla="*/ 570601 w 720676"/>
                  <a:gd name="connsiteY7" fmla="*/ 266745 h 958284"/>
                  <a:gd name="connsiteX8" fmla="*/ 575173 w 720676"/>
                  <a:gd name="connsiteY8" fmla="*/ 353650 h 958284"/>
                  <a:gd name="connsiteX9" fmla="*/ 605770 w 720676"/>
                  <a:gd name="connsiteY9" fmla="*/ 511053 h 958284"/>
                  <a:gd name="connsiteX10" fmla="*/ 720676 w 720676"/>
                  <a:gd name="connsiteY10" fmla="*/ 790158 h 958284"/>
                  <a:gd name="connsiteX11" fmla="*/ 568842 w 720676"/>
                  <a:gd name="connsiteY11" fmla="*/ 647441 h 958284"/>
                  <a:gd name="connsiteX12" fmla="*/ 564016 w 720676"/>
                  <a:gd name="connsiteY12" fmla="*/ 633675 h 958284"/>
                  <a:gd name="connsiteX13" fmla="*/ 576917 w 720676"/>
                  <a:gd name="connsiteY13" fmla="*/ 746956 h 958284"/>
                  <a:gd name="connsiteX14" fmla="*/ 632176 w 720676"/>
                  <a:gd name="connsiteY14" fmla="*/ 958239 h 958284"/>
                  <a:gd name="connsiteX15" fmla="*/ 632175 w 720676"/>
                  <a:gd name="connsiteY15" fmla="*/ 958239 h 958284"/>
                  <a:gd name="connsiteX16" fmla="*/ 526007 w 720676"/>
                  <a:gd name="connsiteY16" fmla="*/ 817908 h 958284"/>
                  <a:gd name="connsiteX17" fmla="*/ 522345 w 720676"/>
                  <a:gd name="connsiteY17" fmla="*/ 800581 h 958284"/>
                  <a:gd name="connsiteX18" fmla="*/ 522977 w 720676"/>
                  <a:gd name="connsiteY18" fmla="*/ 814219 h 958284"/>
                  <a:gd name="connsiteX19" fmla="*/ 544538 w 720676"/>
                  <a:gd name="connsiteY19" fmla="*/ 958284 h 958284"/>
                  <a:gd name="connsiteX20" fmla="*/ 458140 w 720676"/>
                  <a:gd name="connsiteY20" fmla="*/ 653432 h 958284"/>
                  <a:gd name="connsiteX21" fmla="*/ 464930 w 720676"/>
                  <a:gd name="connsiteY21" fmla="*/ 534770 h 958284"/>
                  <a:gd name="connsiteX22" fmla="*/ 477664 w 720676"/>
                  <a:gd name="connsiteY22" fmla="*/ 468124 h 958284"/>
                  <a:gd name="connsiteX23" fmla="*/ 20107 w 720676"/>
                  <a:gd name="connsiteY23" fmla="*/ 236412 h 958284"/>
                  <a:gd name="connsiteX24" fmla="*/ 1829 w 720676"/>
                  <a:gd name="connsiteY24" fmla="*/ 215118 h 958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720676" h="958284">
                    <a:moveTo>
                      <a:pt x="1829" y="215118"/>
                    </a:moveTo>
                    <a:cubicBezTo>
                      <a:pt x="-1092" y="206202"/>
                      <a:pt x="-612" y="196170"/>
                      <a:pt x="3962" y="187137"/>
                    </a:cubicBezTo>
                    <a:cubicBezTo>
                      <a:pt x="13111" y="169072"/>
                      <a:pt x="35171" y="161844"/>
                      <a:pt x="53236" y="170992"/>
                    </a:cubicBezTo>
                    <a:lnTo>
                      <a:pt x="487607" y="390964"/>
                    </a:lnTo>
                    <a:lnTo>
                      <a:pt x="493829" y="292625"/>
                    </a:lnTo>
                    <a:cubicBezTo>
                      <a:pt x="516622" y="120661"/>
                      <a:pt x="569983" y="0"/>
                      <a:pt x="632175" y="0"/>
                    </a:cubicBezTo>
                    <a:cubicBezTo>
                      <a:pt x="608545" y="56553"/>
                      <a:pt x="589777" y="129206"/>
                      <a:pt x="576916" y="211284"/>
                    </a:cubicBezTo>
                    <a:lnTo>
                      <a:pt x="570601" y="266745"/>
                    </a:lnTo>
                    <a:lnTo>
                      <a:pt x="575173" y="353650"/>
                    </a:lnTo>
                    <a:cubicBezTo>
                      <a:pt x="581653" y="405180"/>
                      <a:pt x="591938" y="458326"/>
                      <a:pt x="605770" y="511053"/>
                    </a:cubicBezTo>
                    <a:cubicBezTo>
                      <a:pt x="633437" y="616505"/>
                      <a:pt x="673784" y="714508"/>
                      <a:pt x="720676" y="790158"/>
                    </a:cubicBezTo>
                    <a:cubicBezTo>
                      <a:pt x="673462" y="806202"/>
                      <a:pt x="613652" y="746403"/>
                      <a:pt x="568842" y="647441"/>
                    </a:cubicBezTo>
                    <a:lnTo>
                      <a:pt x="564016" y="633675"/>
                    </a:lnTo>
                    <a:lnTo>
                      <a:pt x="576917" y="746956"/>
                    </a:lnTo>
                    <a:cubicBezTo>
                      <a:pt x="589777" y="829034"/>
                      <a:pt x="608546" y="901687"/>
                      <a:pt x="632176" y="958239"/>
                    </a:cubicBezTo>
                    <a:lnTo>
                      <a:pt x="632175" y="958239"/>
                    </a:lnTo>
                    <a:cubicBezTo>
                      <a:pt x="590714" y="958239"/>
                      <a:pt x="553177" y="904613"/>
                      <a:pt x="526007" y="817908"/>
                    </a:cubicBezTo>
                    <a:lnTo>
                      <a:pt x="522345" y="800581"/>
                    </a:lnTo>
                    <a:lnTo>
                      <a:pt x="522977" y="814219"/>
                    </a:lnTo>
                    <a:cubicBezTo>
                      <a:pt x="527876" y="865706"/>
                      <a:pt x="535128" y="914407"/>
                      <a:pt x="544538" y="958284"/>
                    </a:cubicBezTo>
                    <a:cubicBezTo>
                      <a:pt x="496822" y="958284"/>
                      <a:pt x="458140" y="821797"/>
                      <a:pt x="458140" y="653432"/>
                    </a:cubicBezTo>
                    <a:cubicBezTo>
                      <a:pt x="458140" y="611340"/>
                      <a:pt x="460558" y="571242"/>
                      <a:pt x="464930" y="534770"/>
                    </a:cubicBezTo>
                    <a:lnTo>
                      <a:pt x="477664" y="468124"/>
                    </a:lnTo>
                    <a:lnTo>
                      <a:pt x="20107" y="236412"/>
                    </a:lnTo>
                    <a:cubicBezTo>
                      <a:pt x="11075" y="231837"/>
                      <a:pt x="4751" y="224035"/>
                      <a:pt x="1829" y="215118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楕円 56">
                <a:extLst>
                  <a:ext uri="{FF2B5EF4-FFF2-40B4-BE49-F238E27FC236}">
                    <a16:creationId xmlns:a16="http://schemas.microsoft.com/office/drawing/2014/main" id="{06C70E62-2156-49D6-871E-CCED290E229C}"/>
                  </a:ext>
                </a:extLst>
              </p:cNvPr>
              <p:cNvSpPr/>
              <p:nvPr/>
            </p:nvSpPr>
            <p:spPr>
              <a:xfrm>
                <a:off x="1628804" y="5531589"/>
                <a:ext cx="202690" cy="246266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楕円 57">
                <a:extLst>
                  <a:ext uri="{FF2B5EF4-FFF2-40B4-BE49-F238E27FC236}">
                    <a16:creationId xmlns:a16="http://schemas.microsoft.com/office/drawing/2014/main" id="{E8E35BD1-FFBF-432F-B5D7-0E5918D59907}"/>
                  </a:ext>
                </a:extLst>
              </p:cNvPr>
              <p:cNvSpPr/>
              <p:nvPr/>
            </p:nvSpPr>
            <p:spPr>
              <a:xfrm rot="17100000">
                <a:off x="2095183" y="4690681"/>
                <a:ext cx="147162" cy="1536683"/>
              </a:xfrm>
              <a:prstGeom prst="ellipse">
                <a:avLst/>
              </a:pr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楕円 58">
                <a:extLst>
                  <a:ext uri="{FF2B5EF4-FFF2-40B4-BE49-F238E27FC236}">
                    <a16:creationId xmlns:a16="http://schemas.microsoft.com/office/drawing/2014/main" id="{2F3681F5-569F-4D08-9D6B-32C3BC14C702}"/>
                  </a:ext>
                </a:extLst>
              </p:cNvPr>
              <p:cNvSpPr/>
              <p:nvPr/>
            </p:nvSpPr>
            <p:spPr>
              <a:xfrm rot="18900000">
                <a:off x="1029813" y="4278910"/>
                <a:ext cx="1011326" cy="1525393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楕円 59">
                <a:extLst>
                  <a:ext uri="{FF2B5EF4-FFF2-40B4-BE49-F238E27FC236}">
                    <a16:creationId xmlns:a16="http://schemas.microsoft.com/office/drawing/2014/main" id="{658DAED2-DF54-4121-902E-2A74A7CD6947}"/>
                  </a:ext>
                </a:extLst>
              </p:cNvPr>
              <p:cNvSpPr/>
              <p:nvPr/>
            </p:nvSpPr>
            <p:spPr>
              <a:xfrm>
                <a:off x="439917" y="3858020"/>
                <a:ext cx="964386" cy="964386"/>
              </a:xfrm>
              <a:prstGeom prst="ellipse">
                <a:avLst/>
              </a:pr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楕円 135">
                <a:extLst>
                  <a:ext uri="{FF2B5EF4-FFF2-40B4-BE49-F238E27FC236}">
                    <a16:creationId xmlns:a16="http://schemas.microsoft.com/office/drawing/2014/main" id="{66CF0BF0-81AC-4606-972B-233A59E84EDC}"/>
                  </a:ext>
                </a:extLst>
              </p:cNvPr>
              <p:cNvSpPr/>
              <p:nvPr/>
            </p:nvSpPr>
            <p:spPr>
              <a:xfrm rot="18000000">
                <a:off x="1505095" y="4096484"/>
                <a:ext cx="835372" cy="1793656"/>
              </a:xfrm>
              <a:custGeom>
                <a:avLst/>
                <a:gdLst>
                  <a:gd name="connsiteX0" fmla="*/ 0 w 1011326"/>
                  <a:gd name="connsiteY0" fmla="*/ 793173 h 1586345"/>
                  <a:gd name="connsiteX1" fmla="*/ 505663 w 1011326"/>
                  <a:gd name="connsiteY1" fmla="*/ 0 h 1586345"/>
                  <a:gd name="connsiteX2" fmla="*/ 1011326 w 1011326"/>
                  <a:gd name="connsiteY2" fmla="*/ 793173 h 1586345"/>
                  <a:gd name="connsiteX3" fmla="*/ 505663 w 1011326"/>
                  <a:gd name="connsiteY3" fmla="*/ 1586346 h 1586345"/>
                  <a:gd name="connsiteX4" fmla="*/ 0 w 1011326"/>
                  <a:gd name="connsiteY4" fmla="*/ 793173 h 1586345"/>
                  <a:gd name="connsiteX0" fmla="*/ 0 w 1011326"/>
                  <a:gd name="connsiteY0" fmla="*/ 793173 h 1586346"/>
                  <a:gd name="connsiteX1" fmla="*/ 505663 w 1011326"/>
                  <a:gd name="connsiteY1" fmla="*/ 0 h 1586346"/>
                  <a:gd name="connsiteX2" fmla="*/ 1011326 w 1011326"/>
                  <a:gd name="connsiteY2" fmla="*/ 793173 h 1586346"/>
                  <a:gd name="connsiteX3" fmla="*/ 505663 w 1011326"/>
                  <a:gd name="connsiteY3" fmla="*/ 1586346 h 1586346"/>
                  <a:gd name="connsiteX4" fmla="*/ 0 w 1011326"/>
                  <a:gd name="connsiteY4" fmla="*/ 793173 h 1586346"/>
                  <a:gd name="connsiteX0" fmla="*/ 0 w 1011326"/>
                  <a:gd name="connsiteY0" fmla="*/ 793173 h 1586346"/>
                  <a:gd name="connsiteX1" fmla="*/ 505663 w 1011326"/>
                  <a:gd name="connsiteY1" fmla="*/ 0 h 1586346"/>
                  <a:gd name="connsiteX2" fmla="*/ 1011326 w 1011326"/>
                  <a:gd name="connsiteY2" fmla="*/ 793173 h 1586346"/>
                  <a:gd name="connsiteX3" fmla="*/ 505663 w 1011326"/>
                  <a:gd name="connsiteY3" fmla="*/ 1586346 h 1586346"/>
                  <a:gd name="connsiteX4" fmla="*/ 0 w 1011326"/>
                  <a:gd name="connsiteY4" fmla="*/ 793173 h 1586346"/>
                  <a:gd name="connsiteX0" fmla="*/ 0 w 1011326"/>
                  <a:gd name="connsiteY0" fmla="*/ 793173 h 1586346"/>
                  <a:gd name="connsiteX1" fmla="*/ 505663 w 1011326"/>
                  <a:gd name="connsiteY1" fmla="*/ 0 h 1586346"/>
                  <a:gd name="connsiteX2" fmla="*/ 1011326 w 1011326"/>
                  <a:gd name="connsiteY2" fmla="*/ 793173 h 1586346"/>
                  <a:gd name="connsiteX3" fmla="*/ 505663 w 1011326"/>
                  <a:gd name="connsiteY3" fmla="*/ 1586346 h 1586346"/>
                  <a:gd name="connsiteX4" fmla="*/ 0 w 1011326"/>
                  <a:gd name="connsiteY4" fmla="*/ 793173 h 158634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696590 h 1724713"/>
                  <a:gd name="connsiteX1" fmla="*/ 505664 w 1011326"/>
                  <a:gd name="connsiteY1" fmla="*/ 0 h 1724713"/>
                  <a:gd name="connsiteX2" fmla="*/ 1011326 w 1011326"/>
                  <a:gd name="connsiteY2" fmla="*/ 696590 h 1724713"/>
                  <a:gd name="connsiteX3" fmla="*/ 492963 w 1011326"/>
                  <a:gd name="connsiteY3" fmla="*/ 1724713 h 1724713"/>
                  <a:gd name="connsiteX4" fmla="*/ 0 w 1011326"/>
                  <a:gd name="connsiteY4" fmla="*/ 696590 h 1724713"/>
                  <a:gd name="connsiteX0" fmla="*/ 93 w 1011419"/>
                  <a:gd name="connsiteY0" fmla="*/ 696590 h 1724713"/>
                  <a:gd name="connsiteX1" fmla="*/ 505757 w 1011419"/>
                  <a:gd name="connsiteY1" fmla="*/ 0 h 1724713"/>
                  <a:gd name="connsiteX2" fmla="*/ 1011419 w 1011419"/>
                  <a:gd name="connsiteY2" fmla="*/ 696590 h 1724713"/>
                  <a:gd name="connsiteX3" fmla="*/ 493056 w 1011419"/>
                  <a:gd name="connsiteY3" fmla="*/ 1724713 h 1724713"/>
                  <a:gd name="connsiteX4" fmla="*/ 93 w 1011419"/>
                  <a:gd name="connsiteY4" fmla="*/ 696590 h 1724713"/>
                  <a:gd name="connsiteX0" fmla="*/ 93 w 1011490"/>
                  <a:gd name="connsiteY0" fmla="*/ 696590 h 1724713"/>
                  <a:gd name="connsiteX1" fmla="*/ 505757 w 1011490"/>
                  <a:gd name="connsiteY1" fmla="*/ 0 h 1724713"/>
                  <a:gd name="connsiteX2" fmla="*/ 1011419 w 1011490"/>
                  <a:gd name="connsiteY2" fmla="*/ 696590 h 1724713"/>
                  <a:gd name="connsiteX3" fmla="*/ 493056 w 1011490"/>
                  <a:gd name="connsiteY3" fmla="*/ 1724713 h 1724713"/>
                  <a:gd name="connsiteX4" fmla="*/ 93 w 1011490"/>
                  <a:gd name="connsiteY4" fmla="*/ 696590 h 1724713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1327" h="1562286">
                    <a:moveTo>
                      <a:pt x="1" y="534163"/>
                    </a:moveTo>
                    <a:cubicBezTo>
                      <a:pt x="-16" y="256684"/>
                      <a:pt x="170919" y="0"/>
                      <a:pt x="492863" y="0"/>
                    </a:cubicBezTo>
                    <a:cubicBezTo>
                      <a:pt x="814807" y="0"/>
                      <a:pt x="1011310" y="231038"/>
                      <a:pt x="1011327" y="534163"/>
                    </a:cubicBezTo>
                    <a:cubicBezTo>
                      <a:pt x="1011344" y="837288"/>
                      <a:pt x="872707" y="1140845"/>
                      <a:pt x="492964" y="1562286"/>
                    </a:cubicBezTo>
                    <a:cubicBezTo>
                      <a:pt x="100360" y="1141092"/>
                      <a:pt x="18" y="811642"/>
                      <a:pt x="1" y="534163"/>
                    </a:cubicBez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52" name="月 51">
              <a:extLst>
                <a:ext uri="{FF2B5EF4-FFF2-40B4-BE49-F238E27FC236}">
                  <a16:creationId xmlns:a16="http://schemas.microsoft.com/office/drawing/2014/main" id="{9BFA1F8F-5B5C-47FA-B6B2-05F876CAF884}"/>
                </a:ext>
              </a:extLst>
            </p:cNvPr>
            <p:cNvSpPr/>
            <p:nvPr/>
          </p:nvSpPr>
          <p:spPr>
            <a:xfrm rot="5400000">
              <a:off x="1249757" y="1090997"/>
              <a:ext cx="297370" cy="691866"/>
            </a:xfrm>
            <a:prstGeom prst="moon">
              <a:avLst>
                <a:gd name="adj" fmla="val 45279"/>
              </a:avLst>
            </a:prstGeom>
            <a:solidFill>
              <a:schemeClr val="accent4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楕円 52">
              <a:extLst>
                <a:ext uri="{FF2B5EF4-FFF2-40B4-BE49-F238E27FC236}">
                  <a16:creationId xmlns:a16="http://schemas.microsoft.com/office/drawing/2014/main" id="{BFEA1F20-4917-4D75-BEB3-FA5AD4581059}"/>
                </a:ext>
              </a:extLst>
            </p:cNvPr>
            <p:cNvSpPr/>
            <p:nvPr/>
          </p:nvSpPr>
          <p:spPr>
            <a:xfrm>
              <a:off x="1114730" y="1450359"/>
              <a:ext cx="197949" cy="197949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楕円 53">
              <a:extLst>
                <a:ext uri="{FF2B5EF4-FFF2-40B4-BE49-F238E27FC236}">
                  <a16:creationId xmlns:a16="http://schemas.microsoft.com/office/drawing/2014/main" id="{E3400A6B-2AD7-4DDB-AB25-91CC6E19A8B4}"/>
                </a:ext>
              </a:extLst>
            </p:cNvPr>
            <p:cNvSpPr/>
            <p:nvPr/>
          </p:nvSpPr>
          <p:spPr>
            <a:xfrm>
              <a:off x="1147352" y="1483408"/>
              <a:ext cx="132705" cy="132705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0CE54365-A940-41C7-9D15-C54BF21C53AD}"/>
              </a:ext>
            </a:extLst>
          </p:cNvPr>
          <p:cNvGrpSpPr/>
          <p:nvPr/>
        </p:nvGrpSpPr>
        <p:grpSpPr>
          <a:xfrm>
            <a:off x="3665554" y="4186411"/>
            <a:ext cx="2562929" cy="1731619"/>
            <a:chOff x="3665554" y="1219778"/>
            <a:chExt cx="2562929" cy="1731619"/>
          </a:xfrm>
        </p:grpSpPr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E1355A04-E48E-4255-9F3A-8990FD26E007}"/>
                </a:ext>
              </a:extLst>
            </p:cNvPr>
            <p:cNvGrpSpPr/>
            <p:nvPr/>
          </p:nvGrpSpPr>
          <p:grpSpPr>
            <a:xfrm>
              <a:off x="3665554" y="2217257"/>
              <a:ext cx="363790" cy="249111"/>
              <a:chOff x="3301874" y="970089"/>
              <a:chExt cx="363790" cy="249111"/>
            </a:xfrm>
          </p:grpSpPr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3D0AF2AD-3644-4E7A-9FEE-72DBA225EE7D}"/>
                  </a:ext>
                </a:extLst>
              </p:cNvPr>
              <p:cNvSpPr/>
              <p:nvPr/>
            </p:nvSpPr>
            <p:spPr>
              <a:xfrm rot="16200000">
                <a:off x="3455928" y="1009465"/>
                <a:ext cx="108987" cy="310483"/>
              </a:xfrm>
              <a:custGeom>
                <a:avLst/>
                <a:gdLst>
                  <a:gd name="connsiteX0" fmla="*/ 131338 w 131338"/>
                  <a:gd name="connsiteY0" fmla="*/ 0 h 352016"/>
                  <a:gd name="connsiteX1" fmla="*/ 131338 w 131338"/>
                  <a:gd name="connsiteY1" fmla="*/ 352016 h 352016"/>
                  <a:gd name="connsiteX2" fmla="*/ 0 w 131338"/>
                  <a:gd name="connsiteY2" fmla="*/ 352016 h 352016"/>
                  <a:gd name="connsiteX3" fmla="*/ 131338 w 131338"/>
                  <a:gd name="connsiteY3" fmla="*/ 0 h 352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1338" h="352016">
                    <a:moveTo>
                      <a:pt x="131338" y="0"/>
                    </a:moveTo>
                    <a:lnTo>
                      <a:pt x="131338" y="352016"/>
                    </a:lnTo>
                    <a:lnTo>
                      <a:pt x="0" y="352016"/>
                    </a:lnTo>
                    <a:lnTo>
                      <a:pt x="131338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3A0F54CF-4847-4F74-A3D0-E125E3D068CE}"/>
                  </a:ext>
                </a:extLst>
              </p:cNvPr>
              <p:cNvSpPr/>
              <p:nvPr/>
            </p:nvSpPr>
            <p:spPr>
              <a:xfrm rot="16200000">
                <a:off x="3413707" y="858256"/>
                <a:ext cx="140124" cy="363790"/>
              </a:xfrm>
              <a:custGeom>
                <a:avLst/>
                <a:gdLst>
                  <a:gd name="connsiteX0" fmla="*/ 140124 w 140124"/>
                  <a:gd name="connsiteY0" fmla="*/ 363790 h 363790"/>
                  <a:gd name="connsiteX1" fmla="*/ 0 w 140124"/>
                  <a:gd name="connsiteY1" fmla="*/ 363790 h 363790"/>
                  <a:gd name="connsiteX2" fmla="*/ 0 w 140124"/>
                  <a:gd name="connsiteY2" fmla="*/ 11774 h 363790"/>
                  <a:gd name="connsiteX3" fmla="*/ 4393 w 140124"/>
                  <a:gd name="connsiteY3" fmla="*/ 0 h 363790"/>
                  <a:gd name="connsiteX4" fmla="*/ 140124 w 140124"/>
                  <a:gd name="connsiteY4" fmla="*/ 363790 h 363790"/>
                  <a:gd name="connsiteX0" fmla="*/ 140124 w 140124"/>
                  <a:gd name="connsiteY0" fmla="*/ 363790 h 363790"/>
                  <a:gd name="connsiteX1" fmla="*/ 0 w 140124"/>
                  <a:gd name="connsiteY1" fmla="*/ 363790 h 363790"/>
                  <a:gd name="connsiteX2" fmla="*/ 4393 w 140124"/>
                  <a:gd name="connsiteY2" fmla="*/ 0 h 363790"/>
                  <a:gd name="connsiteX3" fmla="*/ 140124 w 140124"/>
                  <a:gd name="connsiteY3" fmla="*/ 363790 h 3637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0124" h="363790">
                    <a:moveTo>
                      <a:pt x="140124" y="363790"/>
                    </a:moveTo>
                    <a:lnTo>
                      <a:pt x="0" y="363790"/>
                    </a:lnTo>
                    <a:cubicBezTo>
                      <a:pt x="1464" y="242527"/>
                      <a:pt x="2929" y="121263"/>
                      <a:pt x="4393" y="0"/>
                    </a:cubicBezTo>
                    <a:lnTo>
                      <a:pt x="140124" y="36379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E8CEB9E3-3C2E-458C-AF96-ABE9CEE0C4FE}"/>
                </a:ext>
              </a:extLst>
            </p:cNvPr>
            <p:cNvGrpSpPr/>
            <p:nvPr/>
          </p:nvGrpSpPr>
          <p:grpSpPr>
            <a:xfrm>
              <a:off x="3879575" y="1219778"/>
              <a:ext cx="2348908" cy="1731619"/>
              <a:chOff x="3647937" y="3586989"/>
              <a:chExt cx="3001032" cy="2212366"/>
            </a:xfrm>
          </p:grpSpPr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B6E6EE9D-B0BC-4D23-B8AF-0843ABE9D29B}"/>
                  </a:ext>
                </a:extLst>
              </p:cNvPr>
              <p:cNvSpPr/>
              <p:nvPr/>
            </p:nvSpPr>
            <p:spPr>
              <a:xfrm rot="6300000" flipV="1">
                <a:off x="5118697" y="5351174"/>
                <a:ext cx="584029" cy="312334"/>
              </a:xfrm>
              <a:custGeom>
                <a:avLst/>
                <a:gdLst>
                  <a:gd name="connsiteX0" fmla="*/ 302 w 584029"/>
                  <a:gd name="connsiteY0" fmla="*/ 221316 h 312334"/>
                  <a:gd name="connsiteX1" fmla="*/ 9423 w 584029"/>
                  <a:gd name="connsiteY1" fmla="*/ 255356 h 312334"/>
                  <a:gd name="connsiteX2" fmla="*/ 20213 w 584029"/>
                  <a:gd name="connsiteY2" fmla="*/ 261586 h 312334"/>
                  <a:gd name="connsiteX3" fmla="*/ 310399 w 584029"/>
                  <a:gd name="connsiteY3" fmla="*/ 183831 h 312334"/>
                  <a:gd name="connsiteX4" fmla="*/ 320601 w 584029"/>
                  <a:gd name="connsiteY4" fmla="*/ 216954 h 312334"/>
                  <a:gd name="connsiteX5" fmla="*/ 540115 w 584029"/>
                  <a:gd name="connsiteY5" fmla="*/ 312334 h 312334"/>
                  <a:gd name="connsiteX6" fmla="*/ 540115 w 584029"/>
                  <a:gd name="connsiteY6" fmla="*/ 312332 h 312334"/>
                  <a:gd name="connsiteX7" fmla="*/ 385042 w 584029"/>
                  <a:gd name="connsiteY7" fmla="*/ 206715 h 312334"/>
                  <a:gd name="connsiteX8" fmla="*/ 381424 w 584029"/>
                  <a:gd name="connsiteY8" fmla="*/ 191479 h 312334"/>
                  <a:gd name="connsiteX9" fmla="*/ 409349 w 584029"/>
                  <a:gd name="connsiteY9" fmla="*/ 165026 h 312334"/>
                  <a:gd name="connsiteX10" fmla="*/ 584029 w 584029"/>
                  <a:gd name="connsiteY10" fmla="*/ 182820 h 312334"/>
                  <a:gd name="connsiteX11" fmla="*/ 402185 w 584029"/>
                  <a:gd name="connsiteY11" fmla="*/ 116698 h 312334"/>
                  <a:gd name="connsiteX12" fmla="*/ 381639 w 584029"/>
                  <a:gd name="connsiteY12" fmla="*/ 119946 h 312334"/>
                  <a:gd name="connsiteX13" fmla="*/ 385042 w 584029"/>
                  <a:gd name="connsiteY13" fmla="*/ 105618 h 312334"/>
                  <a:gd name="connsiteX14" fmla="*/ 540115 w 584029"/>
                  <a:gd name="connsiteY14" fmla="*/ 0 h 312334"/>
                  <a:gd name="connsiteX15" fmla="*/ 320601 w 584029"/>
                  <a:gd name="connsiteY15" fmla="*/ 95380 h 312334"/>
                  <a:gd name="connsiteX16" fmla="*/ 310198 w 584029"/>
                  <a:gd name="connsiteY16" fmla="*/ 129159 h 312334"/>
                  <a:gd name="connsiteX17" fmla="*/ 6532 w 584029"/>
                  <a:gd name="connsiteY17" fmla="*/ 210526 h 312334"/>
                  <a:gd name="connsiteX18" fmla="*/ 302 w 584029"/>
                  <a:gd name="connsiteY18" fmla="*/ 221316 h 312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84029" h="312334">
                    <a:moveTo>
                      <a:pt x="302" y="221316"/>
                    </a:moveTo>
                    <a:lnTo>
                      <a:pt x="9423" y="255356"/>
                    </a:lnTo>
                    <a:cubicBezTo>
                      <a:pt x="10683" y="260056"/>
                      <a:pt x="15513" y="262845"/>
                      <a:pt x="20213" y="261586"/>
                    </a:cubicBezTo>
                    <a:lnTo>
                      <a:pt x="310399" y="183831"/>
                    </a:lnTo>
                    <a:lnTo>
                      <a:pt x="320601" y="216954"/>
                    </a:lnTo>
                    <a:cubicBezTo>
                      <a:pt x="356767" y="273005"/>
                      <a:pt x="441434" y="312334"/>
                      <a:pt x="540115" y="312334"/>
                    </a:cubicBezTo>
                    <a:lnTo>
                      <a:pt x="540115" y="312332"/>
                    </a:lnTo>
                    <a:cubicBezTo>
                      <a:pt x="464903" y="294470"/>
                      <a:pt x="408528" y="254886"/>
                      <a:pt x="385042" y="206715"/>
                    </a:cubicBezTo>
                    <a:lnTo>
                      <a:pt x="381424" y="191479"/>
                    </a:lnTo>
                    <a:lnTo>
                      <a:pt x="409349" y="165026"/>
                    </a:lnTo>
                    <a:cubicBezTo>
                      <a:pt x="447616" y="145215"/>
                      <a:pt x="510273" y="150446"/>
                      <a:pt x="584029" y="182820"/>
                    </a:cubicBezTo>
                    <a:cubicBezTo>
                      <a:pt x="516435" y="139847"/>
                      <a:pt x="451893" y="117725"/>
                      <a:pt x="402185" y="116698"/>
                    </a:cubicBezTo>
                    <a:lnTo>
                      <a:pt x="381639" y="119946"/>
                    </a:lnTo>
                    <a:lnTo>
                      <a:pt x="385042" y="105618"/>
                    </a:lnTo>
                    <a:cubicBezTo>
                      <a:pt x="408528" y="57447"/>
                      <a:pt x="464903" y="17863"/>
                      <a:pt x="540115" y="0"/>
                    </a:cubicBezTo>
                    <a:cubicBezTo>
                      <a:pt x="441434" y="0"/>
                      <a:pt x="356767" y="39329"/>
                      <a:pt x="320601" y="95380"/>
                    </a:cubicBezTo>
                    <a:lnTo>
                      <a:pt x="310198" y="129159"/>
                    </a:lnTo>
                    <a:lnTo>
                      <a:pt x="6532" y="210526"/>
                    </a:lnTo>
                    <a:cubicBezTo>
                      <a:pt x="1832" y="211785"/>
                      <a:pt x="-957" y="216616"/>
                      <a:pt x="302" y="221316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AA5C21F9-DD64-4109-BDD7-2B235D9A3556}"/>
                  </a:ext>
                </a:extLst>
              </p:cNvPr>
              <p:cNvSpPr/>
              <p:nvPr/>
            </p:nvSpPr>
            <p:spPr>
              <a:xfrm rot="5400000" flipV="1">
                <a:off x="5309196" y="5351173"/>
                <a:ext cx="584029" cy="312334"/>
              </a:xfrm>
              <a:custGeom>
                <a:avLst/>
                <a:gdLst>
                  <a:gd name="connsiteX0" fmla="*/ 302 w 584029"/>
                  <a:gd name="connsiteY0" fmla="*/ 221316 h 312334"/>
                  <a:gd name="connsiteX1" fmla="*/ 9423 w 584029"/>
                  <a:gd name="connsiteY1" fmla="*/ 255356 h 312334"/>
                  <a:gd name="connsiteX2" fmla="*/ 20213 w 584029"/>
                  <a:gd name="connsiteY2" fmla="*/ 261586 h 312334"/>
                  <a:gd name="connsiteX3" fmla="*/ 310399 w 584029"/>
                  <a:gd name="connsiteY3" fmla="*/ 183831 h 312334"/>
                  <a:gd name="connsiteX4" fmla="*/ 320601 w 584029"/>
                  <a:gd name="connsiteY4" fmla="*/ 216954 h 312334"/>
                  <a:gd name="connsiteX5" fmla="*/ 540115 w 584029"/>
                  <a:gd name="connsiteY5" fmla="*/ 312334 h 312334"/>
                  <a:gd name="connsiteX6" fmla="*/ 540115 w 584029"/>
                  <a:gd name="connsiteY6" fmla="*/ 312332 h 312334"/>
                  <a:gd name="connsiteX7" fmla="*/ 385042 w 584029"/>
                  <a:gd name="connsiteY7" fmla="*/ 206715 h 312334"/>
                  <a:gd name="connsiteX8" fmla="*/ 381424 w 584029"/>
                  <a:gd name="connsiteY8" fmla="*/ 191479 h 312334"/>
                  <a:gd name="connsiteX9" fmla="*/ 409349 w 584029"/>
                  <a:gd name="connsiteY9" fmla="*/ 165026 h 312334"/>
                  <a:gd name="connsiteX10" fmla="*/ 584029 w 584029"/>
                  <a:gd name="connsiteY10" fmla="*/ 182820 h 312334"/>
                  <a:gd name="connsiteX11" fmla="*/ 402185 w 584029"/>
                  <a:gd name="connsiteY11" fmla="*/ 116698 h 312334"/>
                  <a:gd name="connsiteX12" fmla="*/ 381639 w 584029"/>
                  <a:gd name="connsiteY12" fmla="*/ 119946 h 312334"/>
                  <a:gd name="connsiteX13" fmla="*/ 385042 w 584029"/>
                  <a:gd name="connsiteY13" fmla="*/ 105618 h 312334"/>
                  <a:gd name="connsiteX14" fmla="*/ 540115 w 584029"/>
                  <a:gd name="connsiteY14" fmla="*/ 0 h 312334"/>
                  <a:gd name="connsiteX15" fmla="*/ 320601 w 584029"/>
                  <a:gd name="connsiteY15" fmla="*/ 95380 h 312334"/>
                  <a:gd name="connsiteX16" fmla="*/ 310198 w 584029"/>
                  <a:gd name="connsiteY16" fmla="*/ 129159 h 312334"/>
                  <a:gd name="connsiteX17" fmla="*/ 6532 w 584029"/>
                  <a:gd name="connsiteY17" fmla="*/ 210526 h 312334"/>
                  <a:gd name="connsiteX18" fmla="*/ 302 w 584029"/>
                  <a:gd name="connsiteY18" fmla="*/ 221316 h 312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84029" h="312334">
                    <a:moveTo>
                      <a:pt x="302" y="221316"/>
                    </a:moveTo>
                    <a:lnTo>
                      <a:pt x="9423" y="255356"/>
                    </a:lnTo>
                    <a:cubicBezTo>
                      <a:pt x="10683" y="260056"/>
                      <a:pt x="15513" y="262845"/>
                      <a:pt x="20213" y="261586"/>
                    </a:cubicBezTo>
                    <a:lnTo>
                      <a:pt x="310399" y="183831"/>
                    </a:lnTo>
                    <a:lnTo>
                      <a:pt x="320601" y="216954"/>
                    </a:lnTo>
                    <a:cubicBezTo>
                      <a:pt x="356767" y="273005"/>
                      <a:pt x="441434" y="312334"/>
                      <a:pt x="540115" y="312334"/>
                    </a:cubicBezTo>
                    <a:lnTo>
                      <a:pt x="540115" y="312332"/>
                    </a:lnTo>
                    <a:cubicBezTo>
                      <a:pt x="464903" y="294470"/>
                      <a:pt x="408528" y="254886"/>
                      <a:pt x="385042" y="206715"/>
                    </a:cubicBezTo>
                    <a:lnTo>
                      <a:pt x="381424" y="191479"/>
                    </a:lnTo>
                    <a:lnTo>
                      <a:pt x="409349" y="165026"/>
                    </a:lnTo>
                    <a:cubicBezTo>
                      <a:pt x="447616" y="145215"/>
                      <a:pt x="510273" y="150446"/>
                      <a:pt x="584029" y="182820"/>
                    </a:cubicBezTo>
                    <a:cubicBezTo>
                      <a:pt x="516435" y="139847"/>
                      <a:pt x="451893" y="117725"/>
                      <a:pt x="402185" y="116698"/>
                    </a:cubicBezTo>
                    <a:lnTo>
                      <a:pt x="381639" y="119946"/>
                    </a:lnTo>
                    <a:lnTo>
                      <a:pt x="385042" y="105618"/>
                    </a:lnTo>
                    <a:cubicBezTo>
                      <a:pt x="408528" y="57447"/>
                      <a:pt x="464903" y="17863"/>
                      <a:pt x="540115" y="0"/>
                    </a:cubicBezTo>
                    <a:cubicBezTo>
                      <a:pt x="441434" y="0"/>
                      <a:pt x="356767" y="39329"/>
                      <a:pt x="320601" y="95380"/>
                    </a:cubicBezTo>
                    <a:lnTo>
                      <a:pt x="310198" y="129159"/>
                    </a:lnTo>
                    <a:lnTo>
                      <a:pt x="6532" y="210526"/>
                    </a:lnTo>
                    <a:cubicBezTo>
                      <a:pt x="1832" y="211785"/>
                      <a:pt x="-957" y="216616"/>
                      <a:pt x="302" y="221316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楕円 71">
                <a:extLst>
                  <a:ext uri="{FF2B5EF4-FFF2-40B4-BE49-F238E27FC236}">
                    <a16:creationId xmlns:a16="http://schemas.microsoft.com/office/drawing/2014/main" id="{68BD7B3F-D074-4D7E-B82C-751415E644A7}"/>
                  </a:ext>
                </a:extLst>
              </p:cNvPr>
              <p:cNvSpPr/>
              <p:nvPr/>
            </p:nvSpPr>
            <p:spPr>
              <a:xfrm rot="15300000">
                <a:off x="5807047" y="4149007"/>
                <a:ext cx="147162" cy="1536683"/>
              </a:xfrm>
              <a:prstGeom prst="ellipse">
                <a:avLst/>
              </a:pr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楕円 72">
                <a:extLst>
                  <a:ext uri="{FF2B5EF4-FFF2-40B4-BE49-F238E27FC236}">
                    <a16:creationId xmlns:a16="http://schemas.microsoft.com/office/drawing/2014/main" id="{4CAF6EA2-2D64-4BB8-9B9C-B5490127DEEB}"/>
                  </a:ext>
                </a:extLst>
              </p:cNvPr>
              <p:cNvSpPr/>
              <p:nvPr/>
            </p:nvSpPr>
            <p:spPr>
              <a:xfrm rot="16200000">
                <a:off x="4597113" y="4233250"/>
                <a:ext cx="1011326" cy="1525393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4" name="月 73">
                <a:extLst>
                  <a:ext uri="{FF2B5EF4-FFF2-40B4-BE49-F238E27FC236}">
                    <a16:creationId xmlns:a16="http://schemas.microsoft.com/office/drawing/2014/main" id="{D552B6DD-34F5-41F6-9F18-FFAFA3B1A721}"/>
                  </a:ext>
                </a:extLst>
              </p:cNvPr>
              <p:cNvSpPr/>
              <p:nvPr/>
            </p:nvSpPr>
            <p:spPr>
              <a:xfrm rot="12600000">
                <a:off x="4602004" y="3586989"/>
                <a:ext cx="1107544" cy="1727816"/>
              </a:xfrm>
              <a:prstGeom prst="moon">
                <a:avLst>
                  <a:gd name="adj" fmla="val 87267"/>
                </a:avLst>
              </a:prstGeom>
              <a:solidFill>
                <a:schemeClr val="accent4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楕円 74">
                <a:extLst>
                  <a:ext uri="{FF2B5EF4-FFF2-40B4-BE49-F238E27FC236}">
                    <a16:creationId xmlns:a16="http://schemas.microsoft.com/office/drawing/2014/main" id="{AAF878D6-5BF2-4FEF-BDFA-7F2BEF65C3B4}"/>
                  </a:ext>
                </a:extLst>
              </p:cNvPr>
              <p:cNvSpPr/>
              <p:nvPr/>
            </p:nvSpPr>
            <p:spPr>
              <a:xfrm>
                <a:off x="3647937" y="4392685"/>
                <a:ext cx="964386" cy="964386"/>
              </a:xfrm>
              <a:prstGeom prst="ellipse">
                <a:avLst/>
              </a:pr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7" name="月 66">
              <a:extLst>
                <a:ext uri="{FF2B5EF4-FFF2-40B4-BE49-F238E27FC236}">
                  <a16:creationId xmlns:a16="http://schemas.microsoft.com/office/drawing/2014/main" id="{F0D90412-D6CD-4F9A-A0AB-95DF419F1424}"/>
                </a:ext>
              </a:extLst>
            </p:cNvPr>
            <p:cNvSpPr/>
            <p:nvPr/>
          </p:nvSpPr>
          <p:spPr>
            <a:xfrm rot="5400000">
              <a:off x="4116457" y="1731099"/>
              <a:ext cx="265288" cy="617224"/>
            </a:xfrm>
            <a:prstGeom prst="moon">
              <a:avLst>
                <a:gd name="adj" fmla="val 45279"/>
              </a:avLst>
            </a:prstGeom>
            <a:solidFill>
              <a:schemeClr val="accent4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楕円 67">
              <a:extLst>
                <a:ext uri="{FF2B5EF4-FFF2-40B4-BE49-F238E27FC236}">
                  <a16:creationId xmlns:a16="http://schemas.microsoft.com/office/drawing/2014/main" id="{A0E07F3E-5098-49F0-9732-4A228AC29C26}"/>
                </a:ext>
              </a:extLst>
            </p:cNvPr>
            <p:cNvSpPr/>
            <p:nvPr/>
          </p:nvSpPr>
          <p:spPr>
            <a:xfrm>
              <a:off x="3959951" y="2045724"/>
              <a:ext cx="171533" cy="171533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楕円 68">
              <a:extLst>
                <a:ext uri="{FF2B5EF4-FFF2-40B4-BE49-F238E27FC236}">
                  <a16:creationId xmlns:a16="http://schemas.microsoft.com/office/drawing/2014/main" id="{2A2B682C-6528-495D-8736-C7BE212EF0DF}"/>
                </a:ext>
              </a:extLst>
            </p:cNvPr>
            <p:cNvSpPr/>
            <p:nvPr/>
          </p:nvSpPr>
          <p:spPr>
            <a:xfrm>
              <a:off x="3969865" y="2074362"/>
              <a:ext cx="114996" cy="114996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8" name="グループ化 77">
            <a:extLst>
              <a:ext uri="{FF2B5EF4-FFF2-40B4-BE49-F238E27FC236}">
                <a16:creationId xmlns:a16="http://schemas.microsoft.com/office/drawing/2014/main" id="{6925D102-01BA-4F3D-891B-1F8DF938F759}"/>
              </a:ext>
            </a:extLst>
          </p:cNvPr>
          <p:cNvGrpSpPr/>
          <p:nvPr/>
        </p:nvGrpSpPr>
        <p:grpSpPr>
          <a:xfrm>
            <a:off x="7370631" y="3999525"/>
            <a:ext cx="1140240" cy="2231414"/>
            <a:chOff x="7370631" y="1032892"/>
            <a:chExt cx="1140240" cy="2231414"/>
          </a:xfrm>
        </p:grpSpPr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E8BBCFF7-41E5-48C8-924B-9FBD1B4C68AE}"/>
                </a:ext>
              </a:extLst>
            </p:cNvPr>
            <p:cNvSpPr/>
            <p:nvPr/>
          </p:nvSpPr>
          <p:spPr>
            <a:xfrm flipH="1">
              <a:off x="8050732" y="2748156"/>
              <a:ext cx="401488" cy="516150"/>
            </a:xfrm>
            <a:custGeom>
              <a:avLst/>
              <a:gdLst>
                <a:gd name="connsiteX0" fmla="*/ 2 w 415596"/>
                <a:gd name="connsiteY0" fmla="*/ 564469 h 655455"/>
                <a:gd name="connsiteX1" fmla="*/ 2 w 415596"/>
                <a:gd name="connsiteY1" fmla="*/ 564471 h 655455"/>
                <a:gd name="connsiteX2" fmla="*/ 0 w 415596"/>
                <a:gd name="connsiteY2" fmla="*/ 564471 h 655455"/>
                <a:gd name="connsiteX3" fmla="*/ 2 w 415596"/>
                <a:gd name="connsiteY3" fmla="*/ 564469 h 655455"/>
                <a:gd name="connsiteX4" fmla="*/ 247773 w 415596"/>
                <a:gd name="connsiteY4" fmla="*/ 0 h 655455"/>
                <a:gd name="connsiteX5" fmla="*/ 293492 w 415596"/>
                <a:gd name="connsiteY5" fmla="*/ 0 h 655455"/>
                <a:gd name="connsiteX6" fmla="*/ 293492 w 415596"/>
                <a:gd name="connsiteY6" fmla="*/ 379299 h 655455"/>
                <a:gd name="connsiteX7" fmla="*/ 318764 w 415596"/>
                <a:gd name="connsiteY7" fmla="*/ 369341 h 655455"/>
                <a:gd name="connsiteX8" fmla="*/ 334485 w 415596"/>
                <a:gd name="connsiteY8" fmla="*/ 361465 h 655455"/>
                <a:gd name="connsiteX9" fmla="*/ 383148 w 415596"/>
                <a:gd name="connsiteY9" fmla="*/ 353288 h 655455"/>
                <a:gd name="connsiteX10" fmla="*/ 415596 w 415596"/>
                <a:gd name="connsiteY10" fmla="*/ 368457 h 655455"/>
                <a:gd name="connsiteX11" fmla="*/ 374699 w 415596"/>
                <a:gd name="connsiteY11" fmla="*/ 381870 h 655455"/>
                <a:gd name="connsiteX12" fmla="*/ 365647 w 415596"/>
                <a:gd name="connsiteY12" fmla="*/ 386501 h 655455"/>
                <a:gd name="connsiteX13" fmla="*/ 311978 w 415596"/>
                <a:gd name="connsiteY13" fmla="*/ 418565 h 655455"/>
                <a:gd name="connsiteX14" fmla="*/ 300526 w 415596"/>
                <a:gd name="connsiteY14" fmla="*/ 427228 h 655455"/>
                <a:gd name="connsiteX15" fmla="*/ 298353 w 415596"/>
                <a:gd name="connsiteY15" fmla="*/ 434126 h 655455"/>
                <a:gd name="connsiteX16" fmla="*/ 290948 w 415596"/>
                <a:gd name="connsiteY16" fmla="*/ 655455 h 655455"/>
                <a:gd name="connsiteX17" fmla="*/ 248196 w 415596"/>
                <a:gd name="connsiteY17" fmla="*/ 504761 h 655455"/>
                <a:gd name="connsiteX18" fmla="*/ 254215 w 415596"/>
                <a:gd name="connsiteY18" fmla="*/ 462261 h 655455"/>
                <a:gd name="connsiteX19" fmla="*/ 241189 w 415596"/>
                <a:gd name="connsiteY19" fmla="*/ 472114 h 655455"/>
                <a:gd name="connsiteX20" fmla="*/ 120340 w 415596"/>
                <a:gd name="connsiteY20" fmla="*/ 642392 h 655455"/>
                <a:gd name="connsiteX21" fmla="*/ 161156 w 415596"/>
                <a:gd name="connsiteY21" fmla="*/ 497351 h 655455"/>
                <a:gd name="connsiteX22" fmla="*/ 206906 w 415596"/>
                <a:gd name="connsiteY22" fmla="*/ 447053 h 655455"/>
                <a:gd name="connsiteX23" fmla="*/ 192714 w 415596"/>
                <a:gd name="connsiteY23" fmla="*/ 450903 h 655455"/>
                <a:gd name="connsiteX24" fmla="*/ 80890 w 415596"/>
                <a:gd name="connsiteY24" fmla="*/ 503219 h 655455"/>
                <a:gd name="connsiteX25" fmla="*/ 2 w 415596"/>
                <a:gd name="connsiteY25" fmla="*/ 564469 h 655455"/>
                <a:gd name="connsiteX26" fmla="*/ 5436 w 415596"/>
                <a:gd name="connsiteY26" fmla="*/ 529050 h 655455"/>
                <a:gd name="connsiteX27" fmla="*/ 178841 w 415596"/>
                <a:gd name="connsiteY27" fmla="*/ 413047 h 655455"/>
                <a:gd name="connsiteX28" fmla="*/ 247773 w 415596"/>
                <a:gd name="connsiteY28" fmla="*/ 393416 h 655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15596" h="655455">
                  <a:moveTo>
                    <a:pt x="2" y="564469"/>
                  </a:moveTo>
                  <a:lnTo>
                    <a:pt x="2" y="564471"/>
                  </a:lnTo>
                  <a:lnTo>
                    <a:pt x="0" y="564471"/>
                  </a:lnTo>
                  <a:cubicBezTo>
                    <a:pt x="1" y="564471"/>
                    <a:pt x="1" y="564470"/>
                    <a:pt x="2" y="564469"/>
                  </a:cubicBezTo>
                  <a:close/>
                  <a:moveTo>
                    <a:pt x="247773" y="0"/>
                  </a:moveTo>
                  <a:lnTo>
                    <a:pt x="293492" y="0"/>
                  </a:lnTo>
                  <a:lnTo>
                    <a:pt x="293492" y="379299"/>
                  </a:lnTo>
                  <a:lnTo>
                    <a:pt x="318764" y="369341"/>
                  </a:lnTo>
                  <a:lnTo>
                    <a:pt x="334485" y="361465"/>
                  </a:lnTo>
                  <a:cubicBezTo>
                    <a:pt x="352689" y="355100"/>
                    <a:pt x="369269" y="352248"/>
                    <a:pt x="383148" y="353288"/>
                  </a:cubicBezTo>
                  <a:cubicBezTo>
                    <a:pt x="397026" y="354328"/>
                    <a:pt x="408201" y="359260"/>
                    <a:pt x="415596" y="368457"/>
                  </a:cubicBezTo>
                  <a:cubicBezTo>
                    <a:pt x="402669" y="371299"/>
                    <a:pt x="388935" y="375830"/>
                    <a:pt x="374699" y="381870"/>
                  </a:cubicBezTo>
                  <a:lnTo>
                    <a:pt x="365647" y="386501"/>
                  </a:lnTo>
                  <a:lnTo>
                    <a:pt x="311978" y="418565"/>
                  </a:lnTo>
                  <a:lnTo>
                    <a:pt x="300526" y="427228"/>
                  </a:lnTo>
                  <a:lnTo>
                    <a:pt x="298353" y="434126"/>
                  </a:lnTo>
                  <a:cubicBezTo>
                    <a:pt x="280344" y="516251"/>
                    <a:pt x="277600" y="598251"/>
                    <a:pt x="290948" y="655455"/>
                  </a:cubicBezTo>
                  <a:cubicBezTo>
                    <a:pt x="259162" y="645022"/>
                    <a:pt x="243416" y="583503"/>
                    <a:pt x="248196" y="504761"/>
                  </a:cubicBezTo>
                  <a:lnTo>
                    <a:pt x="254215" y="462261"/>
                  </a:lnTo>
                  <a:lnTo>
                    <a:pt x="241189" y="472114"/>
                  </a:lnTo>
                  <a:cubicBezTo>
                    <a:pt x="183107" y="526003"/>
                    <a:pt x="138335" y="589087"/>
                    <a:pt x="120340" y="642392"/>
                  </a:cubicBezTo>
                  <a:cubicBezTo>
                    <a:pt x="98156" y="614796"/>
                    <a:pt x="116300" y="556623"/>
                    <a:pt x="161156" y="497351"/>
                  </a:cubicBezTo>
                  <a:lnTo>
                    <a:pt x="206906" y="447053"/>
                  </a:lnTo>
                  <a:cubicBezTo>
                    <a:pt x="202175" y="448336"/>
                    <a:pt x="197444" y="449620"/>
                    <a:pt x="192714" y="450903"/>
                  </a:cubicBezTo>
                  <a:cubicBezTo>
                    <a:pt x="152073" y="465797"/>
                    <a:pt x="113904" y="483763"/>
                    <a:pt x="80890" y="503219"/>
                  </a:cubicBezTo>
                  <a:lnTo>
                    <a:pt x="2" y="564469"/>
                  </a:lnTo>
                  <a:lnTo>
                    <a:pt x="5436" y="529050"/>
                  </a:lnTo>
                  <a:cubicBezTo>
                    <a:pt x="26838" y="490382"/>
                    <a:pt x="93271" y="444407"/>
                    <a:pt x="178841" y="413047"/>
                  </a:cubicBezTo>
                  <a:lnTo>
                    <a:pt x="247773" y="393416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40FBCA42-2F21-4918-B8E5-F18916543A84}"/>
                </a:ext>
              </a:extLst>
            </p:cNvPr>
            <p:cNvSpPr/>
            <p:nvPr/>
          </p:nvSpPr>
          <p:spPr>
            <a:xfrm>
              <a:off x="7440464" y="2748156"/>
              <a:ext cx="401488" cy="516150"/>
            </a:xfrm>
            <a:custGeom>
              <a:avLst/>
              <a:gdLst>
                <a:gd name="connsiteX0" fmla="*/ 2 w 415596"/>
                <a:gd name="connsiteY0" fmla="*/ 564469 h 655455"/>
                <a:gd name="connsiteX1" fmla="*/ 2 w 415596"/>
                <a:gd name="connsiteY1" fmla="*/ 564471 h 655455"/>
                <a:gd name="connsiteX2" fmla="*/ 0 w 415596"/>
                <a:gd name="connsiteY2" fmla="*/ 564471 h 655455"/>
                <a:gd name="connsiteX3" fmla="*/ 2 w 415596"/>
                <a:gd name="connsiteY3" fmla="*/ 564469 h 655455"/>
                <a:gd name="connsiteX4" fmla="*/ 247773 w 415596"/>
                <a:gd name="connsiteY4" fmla="*/ 0 h 655455"/>
                <a:gd name="connsiteX5" fmla="*/ 293492 w 415596"/>
                <a:gd name="connsiteY5" fmla="*/ 0 h 655455"/>
                <a:gd name="connsiteX6" fmla="*/ 293492 w 415596"/>
                <a:gd name="connsiteY6" fmla="*/ 379299 h 655455"/>
                <a:gd name="connsiteX7" fmla="*/ 318764 w 415596"/>
                <a:gd name="connsiteY7" fmla="*/ 369341 h 655455"/>
                <a:gd name="connsiteX8" fmla="*/ 334485 w 415596"/>
                <a:gd name="connsiteY8" fmla="*/ 361465 h 655455"/>
                <a:gd name="connsiteX9" fmla="*/ 383148 w 415596"/>
                <a:gd name="connsiteY9" fmla="*/ 353288 h 655455"/>
                <a:gd name="connsiteX10" fmla="*/ 415596 w 415596"/>
                <a:gd name="connsiteY10" fmla="*/ 368457 h 655455"/>
                <a:gd name="connsiteX11" fmla="*/ 374699 w 415596"/>
                <a:gd name="connsiteY11" fmla="*/ 381870 h 655455"/>
                <a:gd name="connsiteX12" fmla="*/ 365647 w 415596"/>
                <a:gd name="connsiteY12" fmla="*/ 386501 h 655455"/>
                <a:gd name="connsiteX13" fmla="*/ 311978 w 415596"/>
                <a:gd name="connsiteY13" fmla="*/ 418565 h 655455"/>
                <a:gd name="connsiteX14" fmla="*/ 300526 w 415596"/>
                <a:gd name="connsiteY14" fmla="*/ 427228 h 655455"/>
                <a:gd name="connsiteX15" fmla="*/ 298353 w 415596"/>
                <a:gd name="connsiteY15" fmla="*/ 434126 h 655455"/>
                <a:gd name="connsiteX16" fmla="*/ 290948 w 415596"/>
                <a:gd name="connsiteY16" fmla="*/ 655455 h 655455"/>
                <a:gd name="connsiteX17" fmla="*/ 248196 w 415596"/>
                <a:gd name="connsiteY17" fmla="*/ 504761 h 655455"/>
                <a:gd name="connsiteX18" fmla="*/ 254215 w 415596"/>
                <a:gd name="connsiteY18" fmla="*/ 462261 h 655455"/>
                <a:gd name="connsiteX19" fmla="*/ 241189 w 415596"/>
                <a:gd name="connsiteY19" fmla="*/ 472114 h 655455"/>
                <a:gd name="connsiteX20" fmla="*/ 120340 w 415596"/>
                <a:gd name="connsiteY20" fmla="*/ 642392 h 655455"/>
                <a:gd name="connsiteX21" fmla="*/ 161156 w 415596"/>
                <a:gd name="connsiteY21" fmla="*/ 497351 h 655455"/>
                <a:gd name="connsiteX22" fmla="*/ 206906 w 415596"/>
                <a:gd name="connsiteY22" fmla="*/ 447053 h 655455"/>
                <a:gd name="connsiteX23" fmla="*/ 192714 w 415596"/>
                <a:gd name="connsiteY23" fmla="*/ 450903 h 655455"/>
                <a:gd name="connsiteX24" fmla="*/ 80890 w 415596"/>
                <a:gd name="connsiteY24" fmla="*/ 503219 h 655455"/>
                <a:gd name="connsiteX25" fmla="*/ 2 w 415596"/>
                <a:gd name="connsiteY25" fmla="*/ 564469 h 655455"/>
                <a:gd name="connsiteX26" fmla="*/ 5436 w 415596"/>
                <a:gd name="connsiteY26" fmla="*/ 529050 h 655455"/>
                <a:gd name="connsiteX27" fmla="*/ 178841 w 415596"/>
                <a:gd name="connsiteY27" fmla="*/ 413047 h 655455"/>
                <a:gd name="connsiteX28" fmla="*/ 247773 w 415596"/>
                <a:gd name="connsiteY28" fmla="*/ 393416 h 655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15596" h="655455">
                  <a:moveTo>
                    <a:pt x="2" y="564469"/>
                  </a:moveTo>
                  <a:lnTo>
                    <a:pt x="2" y="564471"/>
                  </a:lnTo>
                  <a:lnTo>
                    <a:pt x="0" y="564471"/>
                  </a:lnTo>
                  <a:cubicBezTo>
                    <a:pt x="1" y="564471"/>
                    <a:pt x="1" y="564470"/>
                    <a:pt x="2" y="564469"/>
                  </a:cubicBezTo>
                  <a:close/>
                  <a:moveTo>
                    <a:pt x="247773" y="0"/>
                  </a:moveTo>
                  <a:lnTo>
                    <a:pt x="293492" y="0"/>
                  </a:lnTo>
                  <a:lnTo>
                    <a:pt x="293492" y="379299"/>
                  </a:lnTo>
                  <a:lnTo>
                    <a:pt x="318764" y="369341"/>
                  </a:lnTo>
                  <a:lnTo>
                    <a:pt x="334485" y="361465"/>
                  </a:lnTo>
                  <a:cubicBezTo>
                    <a:pt x="352689" y="355100"/>
                    <a:pt x="369269" y="352248"/>
                    <a:pt x="383148" y="353288"/>
                  </a:cubicBezTo>
                  <a:cubicBezTo>
                    <a:pt x="397026" y="354328"/>
                    <a:pt x="408201" y="359260"/>
                    <a:pt x="415596" y="368457"/>
                  </a:cubicBezTo>
                  <a:cubicBezTo>
                    <a:pt x="402669" y="371299"/>
                    <a:pt x="388935" y="375830"/>
                    <a:pt x="374699" y="381870"/>
                  </a:cubicBezTo>
                  <a:lnTo>
                    <a:pt x="365647" y="386501"/>
                  </a:lnTo>
                  <a:lnTo>
                    <a:pt x="311978" y="418565"/>
                  </a:lnTo>
                  <a:lnTo>
                    <a:pt x="300526" y="427228"/>
                  </a:lnTo>
                  <a:lnTo>
                    <a:pt x="298353" y="434126"/>
                  </a:lnTo>
                  <a:cubicBezTo>
                    <a:pt x="280344" y="516251"/>
                    <a:pt x="277600" y="598251"/>
                    <a:pt x="290948" y="655455"/>
                  </a:cubicBezTo>
                  <a:cubicBezTo>
                    <a:pt x="259162" y="645022"/>
                    <a:pt x="243416" y="583503"/>
                    <a:pt x="248196" y="504761"/>
                  </a:cubicBezTo>
                  <a:lnTo>
                    <a:pt x="254215" y="462261"/>
                  </a:lnTo>
                  <a:lnTo>
                    <a:pt x="241189" y="472114"/>
                  </a:lnTo>
                  <a:cubicBezTo>
                    <a:pt x="183107" y="526003"/>
                    <a:pt x="138335" y="589087"/>
                    <a:pt x="120340" y="642392"/>
                  </a:cubicBezTo>
                  <a:cubicBezTo>
                    <a:pt x="98156" y="614796"/>
                    <a:pt x="116300" y="556623"/>
                    <a:pt x="161156" y="497351"/>
                  </a:cubicBezTo>
                  <a:lnTo>
                    <a:pt x="206906" y="447053"/>
                  </a:lnTo>
                  <a:cubicBezTo>
                    <a:pt x="202175" y="448336"/>
                    <a:pt x="197444" y="449620"/>
                    <a:pt x="192714" y="450903"/>
                  </a:cubicBezTo>
                  <a:cubicBezTo>
                    <a:pt x="152073" y="465797"/>
                    <a:pt x="113904" y="483763"/>
                    <a:pt x="80890" y="503219"/>
                  </a:cubicBezTo>
                  <a:lnTo>
                    <a:pt x="2" y="564469"/>
                  </a:lnTo>
                  <a:lnTo>
                    <a:pt x="5436" y="529050"/>
                  </a:lnTo>
                  <a:cubicBezTo>
                    <a:pt x="26838" y="490382"/>
                    <a:pt x="93271" y="444407"/>
                    <a:pt x="178841" y="413047"/>
                  </a:cubicBezTo>
                  <a:lnTo>
                    <a:pt x="247773" y="393416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楕円 80">
              <a:extLst>
                <a:ext uri="{FF2B5EF4-FFF2-40B4-BE49-F238E27FC236}">
                  <a16:creationId xmlns:a16="http://schemas.microsoft.com/office/drawing/2014/main" id="{1C464FD6-6798-4CD4-8121-F12A303D3322}"/>
                </a:ext>
              </a:extLst>
            </p:cNvPr>
            <p:cNvSpPr/>
            <p:nvPr/>
          </p:nvSpPr>
          <p:spPr>
            <a:xfrm>
              <a:off x="7370631" y="1591138"/>
              <a:ext cx="1140240" cy="1236573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楕円 81">
              <a:extLst>
                <a:ext uri="{FF2B5EF4-FFF2-40B4-BE49-F238E27FC236}">
                  <a16:creationId xmlns:a16="http://schemas.microsoft.com/office/drawing/2014/main" id="{7C1EFF35-AD93-47F0-A60F-2A06477B4629}"/>
                </a:ext>
              </a:extLst>
            </p:cNvPr>
            <p:cNvSpPr/>
            <p:nvPr/>
          </p:nvSpPr>
          <p:spPr>
            <a:xfrm>
              <a:off x="7604746" y="2562173"/>
              <a:ext cx="193913" cy="30863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楕円 82">
              <a:extLst>
                <a:ext uri="{FF2B5EF4-FFF2-40B4-BE49-F238E27FC236}">
                  <a16:creationId xmlns:a16="http://schemas.microsoft.com/office/drawing/2014/main" id="{AB54205F-56B4-432F-B63A-14A4A1F30420}"/>
                </a:ext>
              </a:extLst>
            </p:cNvPr>
            <p:cNvSpPr/>
            <p:nvPr/>
          </p:nvSpPr>
          <p:spPr>
            <a:xfrm>
              <a:off x="8082844" y="2562173"/>
              <a:ext cx="193913" cy="30863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楕円 83">
              <a:extLst>
                <a:ext uri="{FF2B5EF4-FFF2-40B4-BE49-F238E27FC236}">
                  <a16:creationId xmlns:a16="http://schemas.microsoft.com/office/drawing/2014/main" id="{7E5025BA-06F9-4F11-8CA7-EEF08D720E98}"/>
                </a:ext>
              </a:extLst>
            </p:cNvPr>
            <p:cNvSpPr/>
            <p:nvPr/>
          </p:nvSpPr>
          <p:spPr>
            <a:xfrm>
              <a:off x="7450929" y="1591138"/>
              <a:ext cx="979645" cy="125969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楕円 84">
              <a:extLst>
                <a:ext uri="{FF2B5EF4-FFF2-40B4-BE49-F238E27FC236}">
                  <a16:creationId xmlns:a16="http://schemas.microsoft.com/office/drawing/2014/main" id="{D5748CEF-80A7-47AC-8554-69553C189796}"/>
                </a:ext>
              </a:extLst>
            </p:cNvPr>
            <p:cNvSpPr/>
            <p:nvPr/>
          </p:nvSpPr>
          <p:spPr>
            <a:xfrm>
              <a:off x="7427741" y="1032892"/>
              <a:ext cx="984740" cy="984737"/>
            </a:xfrm>
            <a:prstGeom prst="ellipse">
              <a:avLst/>
            </a:prstGeom>
            <a:solidFill>
              <a:srgbClr val="FF66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6" name="グループ化 85">
              <a:extLst>
                <a:ext uri="{FF2B5EF4-FFF2-40B4-BE49-F238E27FC236}">
                  <a16:creationId xmlns:a16="http://schemas.microsoft.com/office/drawing/2014/main" id="{B187B36B-73C9-4DFA-B0AA-AC01FA5D9B1D}"/>
                </a:ext>
              </a:extLst>
            </p:cNvPr>
            <p:cNvGrpSpPr/>
            <p:nvPr/>
          </p:nvGrpSpPr>
          <p:grpSpPr>
            <a:xfrm>
              <a:off x="7841704" y="1546225"/>
              <a:ext cx="165646" cy="462672"/>
              <a:chOff x="7807573" y="1543050"/>
              <a:chExt cx="233908" cy="469022"/>
            </a:xfrm>
          </p:grpSpPr>
          <p:sp>
            <p:nvSpPr>
              <p:cNvPr id="92" name="楕円 135">
                <a:extLst>
                  <a:ext uri="{FF2B5EF4-FFF2-40B4-BE49-F238E27FC236}">
                    <a16:creationId xmlns:a16="http://schemas.microsoft.com/office/drawing/2014/main" id="{E671CAED-A225-4D57-B27B-2F316A609853}"/>
                  </a:ext>
                </a:extLst>
              </p:cNvPr>
              <p:cNvSpPr/>
              <p:nvPr/>
            </p:nvSpPr>
            <p:spPr>
              <a:xfrm>
                <a:off x="7817574" y="1607818"/>
                <a:ext cx="213906" cy="404254"/>
              </a:xfrm>
              <a:custGeom>
                <a:avLst/>
                <a:gdLst>
                  <a:gd name="connsiteX0" fmla="*/ 0 w 1011326"/>
                  <a:gd name="connsiteY0" fmla="*/ 793173 h 1586345"/>
                  <a:gd name="connsiteX1" fmla="*/ 505663 w 1011326"/>
                  <a:gd name="connsiteY1" fmla="*/ 0 h 1586345"/>
                  <a:gd name="connsiteX2" fmla="*/ 1011326 w 1011326"/>
                  <a:gd name="connsiteY2" fmla="*/ 793173 h 1586345"/>
                  <a:gd name="connsiteX3" fmla="*/ 505663 w 1011326"/>
                  <a:gd name="connsiteY3" fmla="*/ 1586346 h 1586345"/>
                  <a:gd name="connsiteX4" fmla="*/ 0 w 1011326"/>
                  <a:gd name="connsiteY4" fmla="*/ 793173 h 1586345"/>
                  <a:gd name="connsiteX0" fmla="*/ 0 w 1011326"/>
                  <a:gd name="connsiteY0" fmla="*/ 793173 h 1586346"/>
                  <a:gd name="connsiteX1" fmla="*/ 505663 w 1011326"/>
                  <a:gd name="connsiteY1" fmla="*/ 0 h 1586346"/>
                  <a:gd name="connsiteX2" fmla="*/ 1011326 w 1011326"/>
                  <a:gd name="connsiteY2" fmla="*/ 793173 h 1586346"/>
                  <a:gd name="connsiteX3" fmla="*/ 505663 w 1011326"/>
                  <a:gd name="connsiteY3" fmla="*/ 1586346 h 1586346"/>
                  <a:gd name="connsiteX4" fmla="*/ 0 w 1011326"/>
                  <a:gd name="connsiteY4" fmla="*/ 793173 h 1586346"/>
                  <a:gd name="connsiteX0" fmla="*/ 0 w 1011326"/>
                  <a:gd name="connsiteY0" fmla="*/ 793173 h 1586346"/>
                  <a:gd name="connsiteX1" fmla="*/ 505663 w 1011326"/>
                  <a:gd name="connsiteY1" fmla="*/ 0 h 1586346"/>
                  <a:gd name="connsiteX2" fmla="*/ 1011326 w 1011326"/>
                  <a:gd name="connsiteY2" fmla="*/ 793173 h 1586346"/>
                  <a:gd name="connsiteX3" fmla="*/ 505663 w 1011326"/>
                  <a:gd name="connsiteY3" fmla="*/ 1586346 h 1586346"/>
                  <a:gd name="connsiteX4" fmla="*/ 0 w 1011326"/>
                  <a:gd name="connsiteY4" fmla="*/ 793173 h 1586346"/>
                  <a:gd name="connsiteX0" fmla="*/ 0 w 1011326"/>
                  <a:gd name="connsiteY0" fmla="*/ 793173 h 1586346"/>
                  <a:gd name="connsiteX1" fmla="*/ 505663 w 1011326"/>
                  <a:gd name="connsiteY1" fmla="*/ 0 h 1586346"/>
                  <a:gd name="connsiteX2" fmla="*/ 1011326 w 1011326"/>
                  <a:gd name="connsiteY2" fmla="*/ 793173 h 1586346"/>
                  <a:gd name="connsiteX3" fmla="*/ 505663 w 1011326"/>
                  <a:gd name="connsiteY3" fmla="*/ 1586346 h 1586346"/>
                  <a:gd name="connsiteX4" fmla="*/ 0 w 1011326"/>
                  <a:gd name="connsiteY4" fmla="*/ 793173 h 158634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696590 h 1724713"/>
                  <a:gd name="connsiteX1" fmla="*/ 505664 w 1011326"/>
                  <a:gd name="connsiteY1" fmla="*/ 0 h 1724713"/>
                  <a:gd name="connsiteX2" fmla="*/ 1011326 w 1011326"/>
                  <a:gd name="connsiteY2" fmla="*/ 696590 h 1724713"/>
                  <a:gd name="connsiteX3" fmla="*/ 492963 w 1011326"/>
                  <a:gd name="connsiteY3" fmla="*/ 1724713 h 1724713"/>
                  <a:gd name="connsiteX4" fmla="*/ 0 w 1011326"/>
                  <a:gd name="connsiteY4" fmla="*/ 696590 h 1724713"/>
                  <a:gd name="connsiteX0" fmla="*/ 93 w 1011419"/>
                  <a:gd name="connsiteY0" fmla="*/ 696590 h 1724713"/>
                  <a:gd name="connsiteX1" fmla="*/ 505757 w 1011419"/>
                  <a:gd name="connsiteY1" fmla="*/ 0 h 1724713"/>
                  <a:gd name="connsiteX2" fmla="*/ 1011419 w 1011419"/>
                  <a:gd name="connsiteY2" fmla="*/ 696590 h 1724713"/>
                  <a:gd name="connsiteX3" fmla="*/ 493056 w 1011419"/>
                  <a:gd name="connsiteY3" fmla="*/ 1724713 h 1724713"/>
                  <a:gd name="connsiteX4" fmla="*/ 93 w 1011419"/>
                  <a:gd name="connsiteY4" fmla="*/ 696590 h 1724713"/>
                  <a:gd name="connsiteX0" fmla="*/ 93 w 1011490"/>
                  <a:gd name="connsiteY0" fmla="*/ 696590 h 1724713"/>
                  <a:gd name="connsiteX1" fmla="*/ 505757 w 1011490"/>
                  <a:gd name="connsiteY1" fmla="*/ 0 h 1724713"/>
                  <a:gd name="connsiteX2" fmla="*/ 1011419 w 1011490"/>
                  <a:gd name="connsiteY2" fmla="*/ 696590 h 1724713"/>
                  <a:gd name="connsiteX3" fmla="*/ 493056 w 1011490"/>
                  <a:gd name="connsiteY3" fmla="*/ 1724713 h 1724713"/>
                  <a:gd name="connsiteX4" fmla="*/ 93 w 1011490"/>
                  <a:gd name="connsiteY4" fmla="*/ 696590 h 1724713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1327" h="1562286">
                    <a:moveTo>
                      <a:pt x="1" y="534163"/>
                    </a:moveTo>
                    <a:cubicBezTo>
                      <a:pt x="-16" y="256684"/>
                      <a:pt x="170919" y="0"/>
                      <a:pt x="492863" y="0"/>
                    </a:cubicBezTo>
                    <a:cubicBezTo>
                      <a:pt x="814807" y="0"/>
                      <a:pt x="1011310" y="231038"/>
                      <a:pt x="1011327" y="534163"/>
                    </a:cubicBezTo>
                    <a:cubicBezTo>
                      <a:pt x="1011344" y="837288"/>
                      <a:pt x="872707" y="1140845"/>
                      <a:pt x="492964" y="1562286"/>
                    </a:cubicBezTo>
                    <a:cubicBezTo>
                      <a:pt x="100360" y="1141092"/>
                      <a:pt x="18" y="811642"/>
                      <a:pt x="1" y="534163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3" name="楕円 135">
                <a:extLst>
                  <a:ext uri="{FF2B5EF4-FFF2-40B4-BE49-F238E27FC236}">
                    <a16:creationId xmlns:a16="http://schemas.microsoft.com/office/drawing/2014/main" id="{B60426FB-552E-4C03-8A4F-CD4BCBB51CC3}"/>
                  </a:ext>
                </a:extLst>
              </p:cNvPr>
              <p:cNvSpPr/>
              <p:nvPr/>
            </p:nvSpPr>
            <p:spPr>
              <a:xfrm>
                <a:off x="7831386" y="1589459"/>
                <a:ext cx="186284" cy="379750"/>
              </a:xfrm>
              <a:custGeom>
                <a:avLst/>
                <a:gdLst>
                  <a:gd name="connsiteX0" fmla="*/ 0 w 1011326"/>
                  <a:gd name="connsiteY0" fmla="*/ 793173 h 1586345"/>
                  <a:gd name="connsiteX1" fmla="*/ 505663 w 1011326"/>
                  <a:gd name="connsiteY1" fmla="*/ 0 h 1586345"/>
                  <a:gd name="connsiteX2" fmla="*/ 1011326 w 1011326"/>
                  <a:gd name="connsiteY2" fmla="*/ 793173 h 1586345"/>
                  <a:gd name="connsiteX3" fmla="*/ 505663 w 1011326"/>
                  <a:gd name="connsiteY3" fmla="*/ 1586346 h 1586345"/>
                  <a:gd name="connsiteX4" fmla="*/ 0 w 1011326"/>
                  <a:gd name="connsiteY4" fmla="*/ 793173 h 1586345"/>
                  <a:gd name="connsiteX0" fmla="*/ 0 w 1011326"/>
                  <a:gd name="connsiteY0" fmla="*/ 793173 h 1586346"/>
                  <a:gd name="connsiteX1" fmla="*/ 505663 w 1011326"/>
                  <a:gd name="connsiteY1" fmla="*/ 0 h 1586346"/>
                  <a:gd name="connsiteX2" fmla="*/ 1011326 w 1011326"/>
                  <a:gd name="connsiteY2" fmla="*/ 793173 h 1586346"/>
                  <a:gd name="connsiteX3" fmla="*/ 505663 w 1011326"/>
                  <a:gd name="connsiteY3" fmla="*/ 1586346 h 1586346"/>
                  <a:gd name="connsiteX4" fmla="*/ 0 w 1011326"/>
                  <a:gd name="connsiteY4" fmla="*/ 793173 h 1586346"/>
                  <a:gd name="connsiteX0" fmla="*/ 0 w 1011326"/>
                  <a:gd name="connsiteY0" fmla="*/ 793173 h 1586346"/>
                  <a:gd name="connsiteX1" fmla="*/ 505663 w 1011326"/>
                  <a:gd name="connsiteY1" fmla="*/ 0 h 1586346"/>
                  <a:gd name="connsiteX2" fmla="*/ 1011326 w 1011326"/>
                  <a:gd name="connsiteY2" fmla="*/ 793173 h 1586346"/>
                  <a:gd name="connsiteX3" fmla="*/ 505663 w 1011326"/>
                  <a:gd name="connsiteY3" fmla="*/ 1586346 h 1586346"/>
                  <a:gd name="connsiteX4" fmla="*/ 0 w 1011326"/>
                  <a:gd name="connsiteY4" fmla="*/ 793173 h 1586346"/>
                  <a:gd name="connsiteX0" fmla="*/ 0 w 1011326"/>
                  <a:gd name="connsiteY0" fmla="*/ 793173 h 1586346"/>
                  <a:gd name="connsiteX1" fmla="*/ 505663 w 1011326"/>
                  <a:gd name="connsiteY1" fmla="*/ 0 h 1586346"/>
                  <a:gd name="connsiteX2" fmla="*/ 1011326 w 1011326"/>
                  <a:gd name="connsiteY2" fmla="*/ 793173 h 1586346"/>
                  <a:gd name="connsiteX3" fmla="*/ 505663 w 1011326"/>
                  <a:gd name="connsiteY3" fmla="*/ 1586346 h 1586346"/>
                  <a:gd name="connsiteX4" fmla="*/ 0 w 1011326"/>
                  <a:gd name="connsiteY4" fmla="*/ 793173 h 158634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696590 h 1724713"/>
                  <a:gd name="connsiteX1" fmla="*/ 505664 w 1011326"/>
                  <a:gd name="connsiteY1" fmla="*/ 0 h 1724713"/>
                  <a:gd name="connsiteX2" fmla="*/ 1011326 w 1011326"/>
                  <a:gd name="connsiteY2" fmla="*/ 696590 h 1724713"/>
                  <a:gd name="connsiteX3" fmla="*/ 492963 w 1011326"/>
                  <a:gd name="connsiteY3" fmla="*/ 1724713 h 1724713"/>
                  <a:gd name="connsiteX4" fmla="*/ 0 w 1011326"/>
                  <a:gd name="connsiteY4" fmla="*/ 696590 h 1724713"/>
                  <a:gd name="connsiteX0" fmla="*/ 93 w 1011419"/>
                  <a:gd name="connsiteY0" fmla="*/ 696590 h 1724713"/>
                  <a:gd name="connsiteX1" fmla="*/ 505757 w 1011419"/>
                  <a:gd name="connsiteY1" fmla="*/ 0 h 1724713"/>
                  <a:gd name="connsiteX2" fmla="*/ 1011419 w 1011419"/>
                  <a:gd name="connsiteY2" fmla="*/ 696590 h 1724713"/>
                  <a:gd name="connsiteX3" fmla="*/ 493056 w 1011419"/>
                  <a:gd name="connsiteY3" fmla="*/ 1724713 h 1724713"/>
                  <a:gd name="connsiteX4" fmla="*/ 93 w 1011419"/>
                  <a:gd name="connsiteY4" fmla="*/ 696590 h 1724713"/>
                  <a:gd name="connsiteX0" fmla="*/ 93 w 1011490"/>
                  <a:gd name="connsiteY0" fmla="*/ 696590 h 1724713"/>
                  <a:gd name="connsiteX1" fmla="*/ 505757 w 1011490"/>
                  <a:gd name="connsiteY1" fmla="*/ 0 h 1724713"/>
                  <a:gd name="connsiteX2" fmla="*/ 1011419 w 1011490"/>
                  <a:gd name="connsiteY2" fmla="*/ 696590 h 1724713"/>
                  <a:gd name="connsiteX3" fmla="*/ 493056 w 1011490"/>
                  <a:gd name="connsiteY3" fmla="*/ 1724713 h 1724713"/>
                  <a:gd name="connsiteX4" fmla="*/ 93 w 1011490"/>
                  <a:gd name="connsiteY4" fmla="*/ 696590 h 1724713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1327" h="1562286">
                    <a:moveTo>
                      <a:pt x="1" y="534163"/>
                    </a:moveTo>
                    <a:cubicBezTo>
                      <a:pt x="-16" y="256684"/>
                      <a:pt x="170919" y="0"/>
                      <a:pt x="492863" y="0"/>
                    </a:cubicBezTo>
                    <a:cubicBezTo>
                      <a:pt x="814807" y="0"/>
                      <a:pt x="1011310" y="231038"/>
                      <a:pt x="1011327" y="534163"/>
                    </a:cubicBezTo>
                    <a:cubicBezTo>
                      <a:pt x="1011344" y="837288"/>
                      <a:pt x="872707" y="1140845"/>
                      <a:pt x="492964" y="1562286"/>
                    </a:cubicBezTo>
                    <a:cubicBezTo>
                      <a:pt x="100360" y="1141092"/>
                      <a:pt x="18" y="811642"/>
                      <a:pt x="1" y="534163"/>
                    </a:cubicBezTo>
                    <a:close/>
                  </a:path>
                </a:pathLst>
              </a:custGeom>
              <a:solidFill>
                <a:srgbClr val="FF33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4" name="楕円 135">
                <a:extLst>
                  <a:ext uri="{FF2B5EF4-FFF2-40B4-BE49-F238E27FC236}">
                    <a16:creationId xmlns:a16="http://schemas.microsoft.com/office/drawing/2014/main" id="{81BF612C-D616-4335-AFB8-D6AE1A6F0297}"/>
                  </a:ext>
                </a:extLst>
              </p:cNvPr>
              <p:cNvSpPr/>
              <p:nvPr/>
            </p:nvSpPr>
            <p:spPr>
              <a:xfrm>
                <a:off x="7807573" y="1543050"/>
                <a:ext cx="233908" cy="354806"/>
              </a:xfrm>
              <a:custGeom>
                <a:avLst/>
                <a:gdLst>
                  <a:gd name="connsiteX0" fmla="*/ 0 w 1011326"/>
                  <a:gd name="connsiteY0" fmla="*/ 793173 h 1586345"/>
                  <a:gd name="connsiteX1" fmla="*/ 505663 w 1011326"/>
                  <a:gd name="connsiteY1" fmla="*/ 0 h 1586345"/>
                  <a:gd name="connsiteX2" fmla="*/ 1011326 w 1011326"/>
                  <a:gd name="connsiteY2" fmla="*/ 793173 h 1586345"/>
                  <a:gd name="connsiteX3" fmla="*/ 505663 w 1011326"/>
                  <a:gd name="connsiteY3" fmla="*/ 1586346 h 1586345"/>
                  <a:gd name="connsiteX4" fmla="*/ 0 w 1011326"/>
                  <a:gd name="connsiteY4" fmla="*/ 793173 h 1586345"/>
                  <a:gd name="connsiteX0" fmla="*/ 0 w 1011326"/>
                  <a:gd name="connsiteY0" fmla="*/ 793173 h 1586346"/>
                  <a:gd name="connsiteX1" fmla="*/ 505663 w 1011326"/>
                  <a:gd name="connsiteY1" fmla="*/ 0 h 1586346"/>
                  <a:gd name="connsiteX2" fmla="*/ 1011326 w 1011326"/>
                  <a:gd name="connsiteY2" fmla="*/ 793173 h 1586346"/>
                  <a:gd name="connsiteX3" fmla="*/ 505663 w 1011326"/>
                  <a:gd name="connsiteY3" fmla="*/ 1586346 h 1586346"/>
                  <a:gd name="connsiteX4" fmla="*/ 0 w 1011326"/>
                  <a:gd name="connsiteY4" fmla="*/ 793173 h 1586346"/>
                  <a:gd name="connsiteX0" fmla="*/ 0 w 1011326"/>
                  <a:gd name="connsiteY0" fmla="*/ 793173 h 1586346"/>
                  <a:gd name="connsiteX1" fmla="*/ 505663 w 1011326"/>
                  <a:gd name="connsiteY1" fmla="*/ 0 h 1586346"/>
                  <a:gd name="connsiteX2" fmla="*/ 1011326 w 1011326"/>
                  <a:gd name="connsiteY2" fmla="*/ 793173 h 1586346"/>
                  <a:gd name="connsiteX3" fmla="*/ 505663 w 1011326"/>
                  <a:gd name="connsiteY3" fmla="*/ 1586346 h 1586346"/>
                  <a:gd name="connsiteX4" fmla="*/ 0 w 1011326"/>
                  <a:gd name="connsiteY4" fmla="*/ 793173 h 1586346"/>
                  <a:gd name="connsiteX0" fmla="*/ 0 w 1011326"/>
                  <a:gd name="connsiteY0" fmla="*/ 793173 h 1586346"/>
                  <a:gd name="connsiteX1" fmla="*/ 505663 w 1011326"/>
                  <a:gd name="connsiteY1" fmla="*/ 0 h 1586346"/>
                  <a:gd name="connsiteX2" fmla="*/ 1011326 w 1011326"/>
                  <a:gd name="connsiteY2" fmla="*/ 793173 h 1586346"/>
                  <a:gd name="connsiteX3" fmla="*/ 505663 w 1011326"/>
                  <a:gd name="connsiteY3" fmla="*/ 1586346 h 1586346"/>
                  <a:gd name="connsiteX4" fmla="*/ 0 w 1011326"/>
                  <a:gd name="connsiteY4" fmla="*/ 793173 h 158634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696590 h 1724713"/>
                  <a:gd name="connsiteX1" fmla="*/ 505664 w 1011326"/>
                  <a:gd name="connsiteY1" fmla="*/ 0 h 1724713"/>
                  <a:gd name="connsiteX2" fmla="*/ 1011326 w 1011326"/>
                  <a:gd name="connsiteY2" fmla="*/ 696590 h 1724713"/>
                  <a:gd name="connsiteX3" fmla="*/ 492963 w 1011326"/>
                  <a:gd name="connsiteY3" fmla="*/ 1724713 h 1724713"/>
                  <a:gd name="connsiteX4" fmla="*/ 0 w 1011326"/>
                  <a:gd name="connsiteY4" fmla="*/ 696590 h 1724713"/>
                  <a:gd name="connsiteX0" fmla="*/ 93 w 1011419"/>
                  <a:gd name="connsiteY0" fmla="*/ 696590 h 1724713"/>
                  <a:gd name="connsiteX1" fmla="*/ 505757 w 1011419"/>
                  <a:gd name="connsiteY1" fmla="*/ 0 h 1724713"/>
                  <a:gd name="connsiteX2" fmla="*/ 1011419 w 1011419"/>
                  <a:gd name="connsiteY2" fmla="*/ 696590 h 1724713"/>
                  <a:gd name="connsiteX3" fmla="*/ 493056 w 1011419"/>
                  <a:gd name="connsiteY3" fmla="*/ 1724713 h 1724713"/>
                  <a:gd name="connsiteX4" fmla="*/ 93 w 1011419"/>
                  <a:gd name="connsiteY4" fmla="*/ 696590 h 1724713"/>
                  <a:gd name="connsiteX0" fmla="*/ 93 w 1011490"/>
                  <a:gd name="connsiteY0" fmla="*/ 696590 h 1724713"/>
                  <a:gd name="connsiteX1" fmla="*/ 505757 w 1011490"/>
                  <a:gd name="connsiteY1" fmla="*/ 0 h 1724713"/>
                  <a:gd name="connsiteX2" fmla="*/ 1011419 w 1011490"/>
                  <a:gd name="connsiteY2" fmla="*/ 696590 h 1724713"/>
                  <a:gd name="connsiteX3" fmla="*/ 493056 w 1011490"/>
                  <a:gd name="connsiteY3" fmla="*/ 1724713 h 1724713"/>
                  <a:gd name="connsiteX4" fmla="*/ 93 w 1011490"/>
                  <a:gd name="connsiteY4" fmla="*/ 696590 h 1724713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1327" h="1562286">
                    <a:moveTo>
                      <a:pt x="1" y="534163"/>
                    </a:moveTo>
                    <a:cubicBezTo>
                      <a:pt x="-16" y="256684"/>
                      <a:pt x="170919" y="0"/>
                      <a:pt x="492863" y="0"/>
                    </a:cubicBezTo>
                    <a:cubicBezTo>
                      <a:pt x="814807" y="0"/>
                      <a:pt x="1011310" y="231038"/>
                      <a:pt x="1011327" y="534163"/>
                    </a:cubicBezTo>
                    <a:cubicBezTo>
                      <a:pt x="1011344" y="837288"/>
                      <a:pt x="872707" y="1140845"/>
                      <a:pt x="492964" y="1562286"/>
                    </a:cubicBezTo>
                    <a:cubicBezTo>
                      <a:pt x="100360" y="1141092"/>
                      <a:pt x="18" y="811642"/>
                      <a:pt x="1" y="534163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30055705-D07C-47A7-80C0-EE9E5A9DB5BC}"/>
                </a:ext>
              </a:extLst>
            </p:cNvPr>
            <p:cNvSpPr/>
            <p:nvPr/>
          </p:nvSpPr>
          <p:spPr>
            <a:xfrm rot="5400000">
              <a:off x="7833461" y="863542"/>
              <a:ext cx="173150" cy="847728"/>
            </a:xfrm>
            <a:custGeom>
              <a:avLst/>
              <a:gdLst>
                <a:gd name="connsiteX0" fmla="*/ 517 w 194729"/>
                <a:gd name="connsiteY0" fmla="*/ 807679 h 876413"/>
                <a:gd name="connsiteX1" fmla="*/ 7142 w 194729"/>
                <a:gd name="connsiteY1" fmla="*/ 798338 h 876413"/>
                <a:gd name="connsiteX2" fmla="*/ 194729 w 194729"/>
                <a:gd name="connsiteY2" fmla="*/ 707948 h 876413"/>
                <a:gd name="connsiteX3" fmla="*/ 110283 w 194729"/>
                <a:gd name="connsiteY3" fmla="*/ 848562 h 876413"/>
                <a:gd name="connsiteX4" fmla="*/ 102734 w 194729"/>
                <a:gd name="connsiteY4" fmla="*/ 876413 h 876413"/>
                <a:gd name="connsiteX5" fmla="*/ 47464 w 194729"/>
                <a:gd name="connsiteY5" fmla="*/ 846413 h 876413"/>
                <a:gd name="connsiteX6" fmla="*/ 0 w 194729"/>
                <a:gd name="connsiteY6" fmla="*/ 69013 h 876413"/>
                <a:gd name="connsiteX7" fmla="*/ 47464 w 194729"/>
                <a:gd name="connsiteY7" fmla="*/ 29851 h 876413"/>
                <a:gd name="connsiteX8" fmla="*/ 102461 w 194729"/>
                <a:gd name="connsiteY8" fmla="*/ 0 h 876413"/>
                <a:gd name="connsiteX9" fmla="*/ 110283 w 194729"/>
                <a:gd name="connsiteY9" fmla="*/ 28859 h 876413"/>
                <a:gd name="connsiteX10" fmla="*/ 194729 w 194729"/>
                <a:gd name="connsiteY10" fmla="*/ 169472 h 876413"/>
                <a:gd name="connsiteX11" fmla="*/ 7142 w 194729"/>
                <a:gd name="connsiteY11" fmla="*/ 79082 h 87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4729" h="876413">
                  <a:moveTo>
                    <a:pt x="517" y="807679"/>
                  </a:moveTo>
                  <a:lnTo>
                    <a:pt x="7142" y="798338"/>
                  </a:lnTo>
                  <a:cubicBezTo>
                    <a:pt x="55150" y="742491"/>
                    <a:pt x="121472" y="707948"/>
                    <a:pt x="194729" y="707948"/>
                  </a:cubicBezTo>
                  <a:cubicBezTo>
                    <a:pt x="158276" y="748070"/>
                    <a:pt x="129723" y="796034"/>
                    <a:pt x="110283" y="848562"/>
                  </a:cubicBezTo>
                  <a:lnTo>
                    <a:pt x="102734" y="876413"/>
                  </a:lnTo>
                  <a:lnTo>
                    <a:pt x="47464" y="846413"/>
                  </a:lnTo>
                  <a:close/>
                  <a:moveTo>
                    <a:pt x="0" y="69013"/>
                  </a:moveTo>
                  <a:lnTo>
                    <a:pt x="47464" y="29851"/>
                  </a:lnTo>
                  <a:lnTo>
                    <a:pt x="102461" y="0"/>
                  </a:lnTo>
                  <a:lnTo>
                    <a:pt x="110283" y="28859"/>
                  </a:lnTo>
                  <a:cubicBezTo>
                    <a:pt x="129723" y="81387"/>
                    <a:pt x="158276" y="129351"/>
                    <a:pt x="194729" y="169472"/>
                  </a:cubicBezTo>
                  <a:cubicBezTo>
                    <a:pt x="121472" y="169472"/>
                    <a:pt x="55150" y="134930"/>
                    <a:pt x="7142" y="79082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楕円 87">
              <a:extLst>
                <a:ext uri="{FF2B5EF4-FFF2-40B4-BE49-F238E27FC236}">
                  <a16:creationId xmlns:a16="http://schemas.microsoft.com/office/drawing/2014/main" id="{FA87551F-67C9-4E06-8C8D-E8B3FD7DAA8A}"/>
                </a:ext>
              </a:extLst>
            </p:cNvPr>
            <p:cNvSpPr/>
            <p:nvPr/>
          </p:nvSpPr>
          <p:spPr>
            <a:xfrm>
              <a:off x="7482116" y="1287715"/>
              <a:ext cx="165667" cy="223781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楕円 88">
              <a:extLst>
                <a:ext uri="{FF2B5EF4-FFF2-40B4-BE49-F238E27FC236}">
                  <a16:creationId xmlns:a16="http://schemas.microsoft.com/office/drawing/2014/main" id="{840D49D3-455F-48ED-A2BB-F175FD06CCDA}"/>
                </a:ext>
              </a:extLst>
            </p:cNvPr>
            <p:cNvSpPr/>
            <p:nvPr/>
          </p:nvSpPr>
          <p:spPr>
            <a:xfrm>
              <a:off x="7508060" y="1325076"/>
              <a:ext cx="111062" cy="150023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楕円 89">
              <a:extLst>
                <a:ext uri="{FF2B5EF4-FFF2-40B4-BE49-F238E27FC236}">
                  <a16:creationId xmlns:a16="http://schemas.microsoft.com/office/drawing/2014/main" id="{C344765A-3FEE-4557-8AA1-76D246612EB9}"/>
                </a:ext>
              </a:extLst>
            </p:cNvPr>
            <p:cNvSpPr/>
            <p:nvPr/>
          </p:nvSpPr>
          <p:spPr>
            <a:xfrm>
              <a:off x="8187253" y="1287715"/>
              <a:ext cx="165667" cy="223781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楕円 90">
              <a:extLst>
                <a:ext uri="{FF2B5EF4-FFF2-40B4-BE49-F238E27FC236}">
                  <a16:creationId xmlns:a16="http://schemas.microsoft.com/office/drawing/2014/main" id="{0BB36010-D1D1-4FB2-A534-D23502821222}"/>
                </a:ext>
              </a:extLst>
            </p:cNvPr>
            <p:cNvSpPr/>
            <p:nvPr/>
          </p:nvSpPr>
          <p:spPr>
            <a:xfrm>
              <a:off x="8213197" y="1325076"/>
              <a:ext cx="111062" cy="150023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7289383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9656</TotalTime>
  <Words>3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pptxi10_コマドリのイラスト</dc:title>
  <dc:subject>pptxi10_コマドリのイラスト</dc:subject>
  <dc:creator>でじけろお</dc:creator>
  <cp:revision>1</cp:revision>
  <dcterms:created xsi:type="dcterms:W3CDTF">2018-05-20T00:31:01Z</dcterms:created>
  <dcterms:modified xsi:type="dcterms:W3CDTF">2021-08-13T03:21:45Z</dcterms:modified>
  <cp:version>1</cp:version>
</cp:coreProperties>
</file>